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0" r:id="rId1"/>
    <p:sldMasterId id="2147483986" r:id="rId2"/>
  </p:sldMasterIdLst>
  <p:notesMasterIdLst>
    <p:notesMasterId r:id="rId26"/>
  </p:notesMasterIdLst>
  <p:sldIdLst>
    <p:sldId id="257" r:id="rId3"/>
    <p:sldId id="258" r:id="rId4"/>
    <p:sldId id="259" r:id="rId5"/>
    <p:sldId id="264" r:id="rId6"/>
    <p:sldId id="260" r:id="rId7"/>
    <p:sldId id="261" r:id="rId8"/>
    <p:sldId id="263" r:id="rId9"/>
    <p:sldId id="280" r:id="rId10"/>
    <p:sldId id="271" r:id="rId11"/>
    <p:sldId id="272" r:id="rId12"/>
    <p:sldId id="273" r:id="rId13"/>
    <p:sldId id="274" r:id="rId14"/>
    <p:sldId id="275" r:id="rId15"/>
    <p:sldId id="276" r:id="rId16"/>
    <p:sldId id="277" r:id="rId17"/>
    <p:sldId id="278" r:id="rId18"/>
    <p:sldId id="279" r:id="rId19"/>
    <p:sldId id="265" r:id="rId20"/>
    <p:sldId id="266" r:id="rId21"/>
    <p:sldId id="267" r:id="rId22"/>
    <p:sldId id="268" r:id="rId23"/>
    <p:sldId id="269"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2840" autoAdjust="0"/>
  </p:normalViewPr>
  <p:slideViewPr>
    <p:cSldViewPr snapToGrid="0" snapToObjects="1" showGuides="1">
      <p:cViewPr varScale="1">
        <p:scale>
          <a:sx n="81" d="100"/>
          <a:sy n="81" d="100"/>
        </p:scale>
        <p:origin x="139"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1B3B81-95E9-F145-A184-85DB5D2E3188}" type="datetimeFigureOut">
              <a:rPr lang="en-US" smtClean="0"/>
              <a:t>02-Feb-19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FD2D2-4144-FB4F-ADB0-9166B3495A6F}" type="slidenum">
              <a:rPr lang="en-US" smtClean="0"/>
              <a:t>‹#›</a:t>
            </a:fld>
            <a:endParaRPr lang="en-US"/>
          </a:p>
        </p:txBody>
      </p:sp>
    </p:spTree>
    <p:extLst>
      <p:ext uri="{BB962C8B-B14F-4D97-AF65-F5344CB8AC3E}">
        <p14:creationId xmlns:p14="http://schemas.microsoft.com/office/powerpoint/2010/main" val="145259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FFD2D2-4144-FB4F-ADB0-9166B3495A6F}" type="slidenum">
              <a:rPr lang="en-US" smtClean="0"/>
              <a:t>11</a:t>
            </a:fld>
            <a:endParaRPr lang="en-US" dirty="0"/>
          </a:p>
        </p:txBody>
      </p:sp>
    </p:spTree>
    <p:extLst>
      <p:ext uri="{BB962C8B-B14F-4D97-AF65-F5344CB8AC3E}">
        <p14:creationId xmlns:p14="http://schemas.microsoft.com/office/powerpoint/2010/main" val="263096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FFD2D2-4144-FB4F-ADB0-9166B3495A6F}" type="slidenum">
              <a:rPr lang="en-US" smtClean="0"/>
              <a:t>15</a:t>
            </a:fld>
            <a:endParaRPr lang="en-US" dirty="0"/>
          </a:p>
        </p:txBody>
      </p:sp>
    </p:spTree>
    <p:extLst>
      <p:ext uri="{BB962C8B-B14F-4D97-AF65-F5344CB8AC3E}">
        <p14:creationId xmlns:p14="http://schemas.microsoft.com/office/powerpoint/2010/main" val="64662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FFD2D2-4144-FB4F-ADB0-9166B3495A6F}" type="slidenum">
              <a:rPr lang="en-US" smtClean="0"/>
              <a:t>16</a:t>
            </a:fld>
            <a:endParaRPr lang="en-US" dirty="0"/>
          </a:p>
        </p:txBody>
      </p:sp>
    </p:spTree>
    <p:extLst>
      <p:ext uri="{BB962C8B-B14F-4D97-AF65-F5344CB8AC3E}">
        <p14:creationId xmlns:p14="http://schemas.microsoft.com/office/powerpoint/2010/main" val="3041956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bg>
      <p:bgPr>
        <a:solidFill>
          <a:schemeClr val="tx2"/>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0"/>
          </p:nvPr>
        </p:nvSpPr>
        <p:spPr>
          <a:xfrm>
            <a:off x="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Picture Placeholder 2"/>
          <p:cNvSpPr>
            <a:spLocks noGrp="1"/>
          </p:cNvSpPr>
          <p:nvPr>
            <p:ph type="pic" idx="11"/>
          </p:nvPr>
        </p:nvSpPr>
        <p:spPr>
          <a:xfrm>
            <a:off x="203160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Picture Placeholder 2"/>
          <p:cNvSpPr>
            <a:spLocks noGrp="1"/>
          </p:cNvSpPr>
          <p:nvPr>
            <p:ph type="pic" idx="12"/>
          </p:nvPr>
        </p:nvSpPr>
        <p:spPr>
          <a:xfrm>
            <a:off x="203160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3" name="Picture Placeholder 2"/>
          <p:cNvSpPr>
            <a:spLocks noGrp="1"/>
          </p:cNvSpPr>
          <p:nvPr>
            <p:ph type="pic" idx="13"/>
          </p:nvPr>
        </p:nvSpPr>
        <p:spPr>
          <a:xfrm>
            <a:off x="406320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Picture Placeholder 2"/>
          <p:cNvSpPr>
            <a:spLocks noGrp="1"/>
          </p:cNvSpPr>
          <p:nvPr>
            <p:ph type="pic" idx="14"/>
          </p:nvPr>
        </p:nvSpPr>
        <p:spPr>
          <a:xfrm>
            <a:off x="406320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Picture Placeholder 2"/>
          <p:cNvSpPr>
            <a:spLocks noGrp="1"/>
          </p:cNvSpPr>
          <p:nvPr>
            <p:ph type="pic" idx="15"/>
          </p:nvPr>
        </p:nvSpPr>
        <p:spPr>
          <a:xfrm>
            <a:off x="609480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6" name="Picture Placeholder 2"/>
          <p:cNvSpPr>
            <a:spLocks noGrp="1"/>
          </p:cNvSpPr>
          <p:nvPr>
            <p:ph type="pic" idx="16"/>
          </p:nvPr>
        </p:nvSpPr>
        <p:spPr>
          <a:xfrm>
            <a:off x="609480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7" name="Picture Placeholder 2"/>
          <p:cNvSpPr>
            <a:spLocks noGrp="1"/>
          </p:cNvSpPr>
          <p:nvPr>
            <p:ph type="pic" idx="17"/>
          </p:nvPr>
        </p:nvSpPr>
        <p:spPr>
          <a:xfrm>
            <a:off x="812640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Picture Placeholder 2"/>
          <p:cNvSpPr>
            <a:spLocks noGrp="1"/>
          </p:cNvSpPr>
          <p:nvPr>
            <p:ph type="pic" idx="18"/>
          </p:nvPr>
        </p:nvSpPr>
        <p:spPr>
          <a:xfrm>
            <a:off x="812640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9" name="Picture Placeholder 2"/>
          <p:cNvSpPr>
            <a:spLocks noGrp="1"/>
          </p:cNvSpPr>
          <p:nvPr>
            <p:ph type="pic" idx="19"/>
          </p:nvPr>
        </p:nvSpPr>
        <p:spPr>
          <a:xfrm>
            <a:off x="1015800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0" name="Picture Placeholder 2"/>
          <p:cNvSpPr>
            <a:spLocks noGrp="1"/>
          </p:cNvSpPr>
          <p:nvPr>
            <p:ph type="pic" idx="20"/>
          </p:nvPr>
        </p:nvSpPr>
        <p:spPr>
          <a:xfrm>
            <a:off x="1015800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3" name="Rectangle 22">
            <a:extLst>
              <a:ext uri="{FF2B5EF4-FFF2-40B4-BE49-F238E27FC236}">
                <a16:creationId xmlns:a16="http://schemas.microsoft.com/office/drawing/2014/main" id="{AEC5BD37-E565-45D4-B000-0AB42B82FC3D}"/>
              </a:ext>
            </a:extLst>
          </p:cNvPr>
          <p:cNvSpPr/>
          <p:nvPr userDrawn="1"/>
        </p:nvSpPr>
        <p:spPr>
          <a:xfrm>
            <a:off x="4063200" y="4861923"/>
            <a:ext cx="8137110" cy="1418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D3933912-0D04-4F9B-A80D-11BB997B420C}"/>
              </a:ext>
            </a:extLst>
          </p:cNvPr>
          <p:cNvSpPr>
            <a:spLocks noGrp="1"/>
          </p:cNvSpPr>
          <p:nvPr>
            <p:ph type="title" hasCustomPrompt="1"/>
          </p:nvPr>
        </p:nvSpPr>
        <p:spPr>
          <a:xfrm>
            <a:off x="4063201" y="4861923"/>
            <a:ext cx="7325524" cy="487522"/>
          </a:xfrm>
          <a:prstGeom prst="rect">
            <a:avLst/>
          </a:prstGeom>
        </p:spPr>
        <p:txBody>
          <a:bodyPr lIns="180000" tIns="180000" rIns="0" bIns="0"/>
          <a:lstStyle>
            <a:lvl1pPr>
              <a:defRPr sz="2400">
                <a:solidFill>
                  <a:schemeClr val="tx2"/>
                </a:solidFill>
                <a:latin typeface="Franklin Gothic Demi Cond" panose="020B0706030402020204" pitchFamily="34" charset="0"/>
              </a:defRPr>
            </a:lvl1pPr>
          </a:lstStyle>
          <a:p>
            <a:r>
              <a:rPr lang="en-US" dirty="0"/>
              <a:t>CLICK TO EDIT MASTER TITLE STYLE</a:t>
            </a:r>
          </a:p>
        </p:txBody>
      </p:sp>
      <p:sp>
        <p:nvSpPr>
          <p:cNvPr id="29" name="Text Placeholder 5">
            <a:extLst>
              <a:ext uri="{FF2B5EF4-FFF2-40B4-BE49-F238E27FC236}">
                <a16:creationId xmlns:a16="http://schemas.microsoft.com/office/drawing/2014/main" id="{C75843C1-E437-439C-9298-29FFCB063313}"/>
              </a:ext>
            </a:extLst>
          </p:cNvPr>
          <p:cNvSpPr>
            <a:spLocks noGrp="1"/>
          </p:cNvSpPr>
          <p:nvPr>
            <p:ph type="body" sz="quarter" idx="22"/>
          </p:nvPr>
        </p:nvSpPr>
        <p:spPr>
          <a:xfrm>
            <a:off x="4063199" y="5538734"/>
            <a:ext cx="4253302" cy="552450"/>
          </a:xfrm>
          <a:prstGeom prst="rect">
            <a:avLst/>
          </a:prstGeom>
        </p:spPr>
        <p:txBody>
          <a:bodyPr lIns="180000" tIns="0" rIns="0" bIns="0"/>
          <a:lstStyle>
            <a:lvl1pPr marL="0" indent="0">
              <a:buNone/>
              <a:defRPr sz="1800" i="1">
                <a:solidFill>
                  <a:schemeClr val="tx2"/>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sp>
        <p:nvSpPr>
          <p:cNvPr id="34" name="Picture Placeholder 2">
            <a:extLst>
              <a:ext uri="{FF2B5EF4-FFF2-40B4-BE49-F238E27FC236}">
                <a16:creationId xmlns:a16="http://schemas.microsoft.com/office/drawing/2014/main" id="{7DA459B0-1C17-764F-93AE-A64C57ED64BE}"/>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2" name="Footer Placeholder 4">
            <a:extLst>
              <a:ext uri="{FF2B5EF4-FFF2-40B4-BE49-F238E27FC236}">
                <a16:creationId xmlns:a16="http://schemas.microsoft.com/office/drawing/2014/main" id="{D65F308C-BCBF-46D7-993B-4660DE2B9851}"/>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327456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HREE COLUMN SHADE">
    <p:spTree>
      <p:nvGrpSpPr>
        <p:cNvPr id="1" name=""/>
        <p:cNvGrpSpPr/>
        <p:nvPr/>
      </p:nvGrpSpPr>
      <p:grpSpPr>
        <a:xfrm>
          <a:off x="0" y="0"/>
          <a:ext cx="0" cy="0"/>
          <a:chOff x="0" y="0"/>
          <a:chExt cx="0" cy="0"/>
        </a:xfrm>
      </p:grpSpPr>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8" name="Rectangle 17">
            <a:extLst>
              <a:ext uri="{FF2B5EF4-FFF2-40B4-BE49-F238E27FC236}">
                <a16:creationId xmlns:a16="http://schemas.microsoft.com/office/drawing/2014/main" id="{1FB08E53-652A-7347-917F-71811E4625C0}"/>
              </a:ext>
            </a:extLst>
          </p:cNvPr>
          <p:cNvSpPr/>
          <p:nvPr userDrawn="1"/>
        </p:nvSpPr>
        <p:spPr>
          <a:xfrm>
            <a:off x="803275" y="800099"/>
            <a:ext cx="10585450" cy="5497257"/>
          </a:xfrm>
          <a:prstGeom prst="rect">
            <a:avLst/>
          </a:prstGeom>
          <a:solidFill>
            <a:srgbClr val="46266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9E0F6019-B9EB-194A-A6EC-952CE7B981D8}"/>
              </a:ext>
            </a:extLst>
          </p:cNvPr>
          <p:cNvSpPr>
            <a:spLocks noGrp="1"/>
          </p:cNvSpPr>
          <p:nvPr>
            <p:ph type="body" sz="quarter" idx="30"/>
          </p:nvPr>
        </p:nvSpPr>
        <p:spPr>
          <a:xfrm>
            <a:off x="98266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7919911"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8CA7B4E4-BB47-EC43-8A33-7A8321C7164D}"/>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21307CAC-E29D-48A6-9855-83CB3683D66B}"/>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31568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THREE COLUMN SHADE 2">
    <p:spTree>
      <p:nvGrpSpPr>
        <p:cNvPr id="1" name=""/>
        <p:cNvGrpSpPr/>
        <p:nvPr/>
      </p:nvGrpSpPr>
      <p:grpSpPr>
        <a:xfrm>
          <a:off x="0" y="0"/>
          <a:ext cx="0" cy="0"/>
          <a:chOff x="0" y="0"/>
          <a:chExt cx="0" cy="0"/>
        </a:xfrm>
      </p:grpSpPr>
      <p:sp>
        <p:nvSpPr>
          <p:cNvPr id="10" name="Rectangle 9"/>
          <p:cNvSpPr/>
          <p:nvPr userDrawn="1"/>
        </p:nvSpPr>
        <p:spPr>
          <a:xfrm>
            <a:off x="803275" y="800100"/>
            <a:ext cx="10585450" cy="532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7FA804-5500-4D2C-9757-B32CF5632034}"/>
              </a:ext>
            </a:extLst>
          </p:cNvPr>
          <p:cNvSpPr>
            <a:spLocks noGrp="1"/>
          </p:cNvSpPr>
          <p:nvPr>
            <p:ph type="body" sz="quarter" idx="23"/>
          </p:nvPr>
        </p:nvSpPr>
        <p:spPr>
          <a:xfrm>
            <a:off x="981885" y="985838"/>
            <a:ext cx="3283200" cy="4923625"/>
          </a:xfrm>
          <a:prstGeom prst="rect">
            <a:avLst/>
          </a:prstGeom>
        </p:spPr>
        <p:txBody>
          <a:bodyPr/>
          <a:lstStyle>
            <a:lvl1pPr>
              <a:defRPr sz="1400" b="0">
                <a:solidFill>
                  <a:schemeClr val="bg1"/>
                </a:solidFill>
                <a:latin typeface="Franklin Gothic Demi Cond" panose="020B07060304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040B263D-A203-4AE0-82E0-095F31854249}"/>
              </a:ext>
            </a:extLst>
          </p:cNvPr>
          <p:cNvSpPr>
            <a:spLocks noGrp="1"/>
          </p:cNvSpPr>
          <p:nvPr>
            <p:ph type="body" sz="quarter" idx="24"/>
          </p:nvPr>
        </p:nvSpPr>
        <p:spPr>
          <a:xfrm>
            <a:off x="4453142" y="985838"/>
            <a:ext cx="3283200" cy="4924125"/>
          </a:xfrm>
          <a:prstGeom prst="rect">
            <a:avLst/>
          </a:prstGeom>
        </p:spPr>
        <p:txBody>
          <a:bodyPr/>
          <a:lstStyle>
            <a:lvl1pPr>
              <a:defRPr sz="1400" b="0">
                <a:solidFill>
                  <a:schemeClr val="bg1"/>
                </a:solidFill>
                <a:latin typeface="Franklin Gothic Demi Cond" panose="020B07060304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4B259447-B257-4BD3-ADB3-DB149DDDFF96}"/>
              </a:ext>
            </a:extLst>
          </p:cNvPr>
          <p:cNvSpPr>
            <a:spLocks noGrp="1"/>
          </p:cNvSpPr>
          <p:nvPr>
            <p:ph type="body" sz="quarter" idx="25"/>
          </p:nvPr>
        </p:nvSpPr>
        <p:spPr>
          <a:xfrm>
            <a:off x="7924400" y="985838"/>
            <a:ext cx="3283200" cy="4928129"/>
          </a:xfrm>
          <a:prstGeom prst="rect">
            <a:avLst/>
          </a:prstGeom>
        </p:spPr>
        <p:txBody>
          <a:bodyPr/>
          <a:lstStyle>
            <a:lvl1pPr>
              <a:defRPr sz="1400" b="0">
                <a:solidFill>
                  <a:schemeClr val="bg1"/>
                </a:solidFill>
                <a:latin typeface="Franklin Gothic Demi Cond" panose="020B07060304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a:extLst>
              <a:ext uri="{FF2B5EF4-FFF2-40B4-BE49-F238E27FC236}">
                <a16:creationId xmlns:a16="http://schemas.microsoft.com/office/drawing/2014/main" id="{DDBE9F6F-73DA-4CED-8BA3-90DFE76D93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7" name="Slide Number Placeholder 5">
            <a:extLst>
              <a:ext uri="{FF2B5EF4-FFF2-40B4-BE49-F238E27FC236}">
                <a16:creationId xmlns:a16="http://schemas.microsoft.com/office/drawing/2014/main" id="{853153A9-4048-4CB2-A213-D4C06EE96A7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9" name="Title 1">
            <a:extLst>
              <a:ext uri="{FF2B5EF4-FFF2-40B4-BE49-F238E27FC236}">
                <a16:creationId xmlns:a16="http://schemas.microsoft.com/office/drawing/2014/main" id="{CD28FA26-24F9-294B-8776-BF8CF145FA05}"/>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2" name="Footer Placeholder 4">
            <a:extLst>
              <a:ext uri="{FF2B5EF4-FFF2-40B4-BE49-F238E27FC236}">
                <a16:creationId xmlns:a16="http://schemas.microsoft.com/office/drawing/2014/main" id="{F38A1B1D-887B-47F8-BB42-54A064C7DF16}"/>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9939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E COLUMN GRAPHIC">
    <p:spTree>
      <p:nvGrpSpPr>
        <p:cNvPr id="1" name=""/>
        <p:cNvGrpSpPr/>
        <p:nvPr/>
      </p:nvGrpSpPr>
      <p:grpSpPr>
        <a:xfrm>
          <a:off x="0" y="0"/>
          <a:ext cx="0" cy="0"/>
          <a:chOff x="0" y="0"/>
          <a:chExt cx="0" cy="0"/>
        </a:xfrm>
      </p:grpSpPr>
      <p:sp>
        <p:nvSpPr>
          <p:cNvPr id="10" name="Rectangle 9"/>
          <p:cNvSpPr/>
          <p:nvPr userDrawn="1"/>
        </p:nvSpPr>
        <p:spPr>
          <a:xfrm>
            <a:off x="803275" y="800100"/>
            <a:ext cx="5951989" cy="5497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7" name="Slide Number Placeholder 5">
            <a:extLst>
              <a:ext uri="{FF2B5EF4-FFF2-40B4-BE49-F238E27FC236}">
                <a16:creationId xmlns:a16="http://schemas.microsoft.com/office/drawing/2014/main" id="{853153A9-4048-4CB2-A213-D4C06EE96A7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2" name="Title 1">
            <a:extLst>
              <a:ext uri="{FF2B5EF4-FFF2-40B4-BE49-F238E27FC236}">
                <a16:creationId xmlns:a16="http://schemas.microsoft.com/office/drawing/2014/main" id="{B70AA004-35CA-E241-8254-80301437572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8" name="Rectangle 17">
            <a:extLst>
              <a:ext uri="{FF2B5EF4-FFF2-40B4-BE49-F238E27FC236}">
                <a16:creationId xmlns:a16="http://schemas.microsoft.com/office/drawing/2014/main" id="{8974D126-B2BD-E349-BE38-98F6ED54E664}"/>
              </a:ext>
            </a:extLst>
          </p:cNvPr>
          <p:cNvSpPr/>
          <p:nvPr userDrawn="1"/>
        </p:nvSpPr>
        <p:spPr>
          <a:xfrm>
            <a:off x="6941127" y="800100"/>
            <a:ext cx="4447597"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924DC492-0F3B-624A-A912-D675CDE6DDE0}"/>
              </a:ext>
            </a:extLst>
          </p:cNvPr>
          <p:cNvSpPr>
            <a:spLocks noGrp="1"/>
          </p:cNvSpPr>
          <p:nvPr>
            <p:ph type="body" sz="quarter" idx="32"/>
          </p:nvPr>
        </p:nvSpPr>
        <p:spPr>
          <a:xfrm>
            <a:off x="7107382" y="987546"/>
            <a:ext cx="4095479" cy="5309810"/>
          </a:xfrm>
        </p:spPr>
        <p:txBody>
          <a:bodyPr/>
          <a:lstStyle>
            <a:lvl1pPr>
              <a:defRPr b="0"/>
            </a:lvl1pPr>
          </a:lstStyle>
          <a:p>
            <a:pPr lvl="0"/>
            <a:r>
              <a:rPr lang="en-US" dirty="0"/>
              <a:t>Edit Master text styles</a:t>
            </a:r>
          </a:p>
          <a:p>
            <a:pPr lvl="1"/>
            <a:r>
              <a:rPr lang="en-US" dirty="0"/>
              <a:t>Second level</a:t>
            </a:r>
          </a:p>
        </p:txBody>
      </p:sp>
      <p:sp>
        <p:nvSpPr>
          <p:cNvPr id="13" name="Footer Placeholder 4">
            <a:extLst>
              <a:ext uri="{FF2B5EF4-FFF2-40B4-BE49-F238E27FC236}">
                <a16:creationId xmlns:a16="http://schemas.microsoft.com/office/drawing/2014/main" id="{41F659CF-D0C1-45C4-AC38-B6080C2B3940}"/>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468058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TWO COLUMN GRAPHIC">
    <p:spTree>
      <p:nvGrpSpPr>
        <p:cNvPr id="1" name=""/>
        <p:cNvGrpSpPr/>
        <p:nvPr/>
      </p:nvGrpSpPr>
      <p:grpSpPr>
        <a:xfrm>
          <a:off x="0" y="0"/>
          <a:ext cx="0" cy="0"/>
          <a:chOff x="0" y="0"/>
          <a:chExt cx="0" cy="0"/>
        </a:xfrm>
      </p:grpSpPr>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8" name="Rectangle 17">
            <a:extLst>
              <a:ext uri="{FF2B5EF4-FFF2-40B4-BE49-F238E27FC236}">
                <a16:creationId xmlns:a16="http://schemas.microsoft.com/office/drawing/2014/main" id="{1FB08E53-652A-7347-917F-71811E4625C0}"/>
              </a:ext>
            </a:extLst>
          </p:cNvPr>
          <p:cNvSpPr/>
          <p:nvPr userDrawn="1"/>
        </p:nvSpPr>
        <p:spPr>
          <a:xfrm>
            <a:off x="803275" y="800099"/>
            <a:ext cx="3474530" cy="5497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7919911"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E9C6621B-3DF2-364D-9086-495D43DB9A66}"/>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0" name="Footer Placeholder 4">
            <a:extLst>
              <a:ext uri="{FF2B5EF4-FFF2-40B4-BE49-F238E27FC236}">
                <a16:creationId xmlns:a16="http://schemas.microsoft.com/office/drawing/2014/main" id="{549F37B2-86B5-4C61-9528-7B8697E1CE40}"/>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882652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BAR ONE COLUMN GRAPHIC NO HEADIN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DD31EC-4F84-5E40-855C-F048C9958915}"/>
              </a:ext>
            </a:extLst>
          </p:cNvPr>
          <p:cNvSpPr/>
          <p:nvPr userDrawn="1"/>
        </p:nvSpPr>
        <p:spPr>
          <a:xfrm>
            <a:off x="803275" y="800099"/>
            <a:ext cx="3474530"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36" name="Text Placeholder 3">
            <a:extLst>
              <a:ext uri="{FF2B5EF4-FFF2-40B4-BE49-F238E27FC236}">
                <a16:creationId xmlns:a16="http://schemas.microsoft.com/office/drawing/2014/main" id="{7CE20802-070D-7149-A74E-9390DBF65B02}"/>
              </a:ext>
            </a:extLst>
          </p:cNvPr>
          <p:cNvSpPr>
            <a:spLocks noGrp="1"/>
          </p:cNvSpPr>
          <p:nvPr>
            <p:ph type="body" sz="quarter" idx="31"/>
          </p:nvPr>
        </p:nvSpPr>
        <p:spPr>
          <a:xfrm>
            <a:off x="4457383" y="800097"/>
            <a:ext cx="3282950" cy="5497257"/>
          </a:xfrm>
        </p:spPr>
        <p:txBody>
          <a:bodyPr/>
          <a:lstStyle>
            <a:lvl1pPr>
              <a:defRPr b="0"/>
            </a:lvl1pPr>
          </a:lstStyle>
          <a:p>
            <a:pPr lvl="0"/>
            <a:r>
              <a:rPr lang="en-US" dirty="0"/>
              <a:t>Edit Master text styles</a:t>
            </a:r>
          </a:p>
          <a:p>
            <a:pPr lvl="1"/>
            <a:r>
              <a:rPr lang="en-US" dirty="0"/>
              <a:t>Second level</a:t>
            </a:r>
          </a:p>
        </p:txBody>
      </p:sp>
      <p:sp>
        <p:nvSpPr>
          <p:cNvPr id="15" name="Rectangle 14">
            <a:extLst>
              <a:ext uri="{FF2B5EF4-FFF2-40B4-BE49-F238E27FC236}">
                <a16:creationId xmlns:a16="http://schemas.microsoft.com/office/drawing/2014/main" id="{BFFD208A-96DB-2049-94F1-47C3EAAF87D6}"/>
              </a:ext>
            </a:extLst>
          </p:cNvPr>
          <p:cNvSpPr/>
          <p:nvPr userDrawn="1"/>
        </p:nvSpPr>
        <p:spPr>
          <a:xfrm>
            <a:off x="7912099" y="800100"/>
            <a:ext cx="3493045" cy="553036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Text Placeholder 3">
            <a:extLst>
              <a:ext uri="{FF2B5EF4-FFF2-40B4-BE49-F238E27FC236}">
                <a16:creationId xmlns:a16="http://schemas.microsoft.com/office/drawing/2014/main" id="{40523E50-53C6-E043-8A01-C909821174CA}"/>
              </a:ext>
            </a:extLst>
          </p:cNvPr>
          <p:cNvSpPr>
            <a:spLocks noGrp="1"/>
          </p:cNvSpPr>
          <p:nvPr>
            <p:ph type="body" sz="quarter" idx="30"/>
          </p:nvPr>
        </p:nvSpPr>
        <p:spPr>
          <a:xfrm>
            <a:off x="803275" y="800098"/>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dirty="0"/>
              <a:t>Edit Master text styles</a:t>
            </a:r>
          </a:p>
          <a:p>
            <a:pPr lvl="1"/>
            <a:r>
              <a:rPr lang="en-US" dirty="0"/>
              <a:t>Second level</a:t>
            </a:r>
          </a:p>
          <a:p>
            <a:pPr lvl="2"/>
            <a:r>
              <a:rPr lang="en-US" dirty="0"/>
              <a:t>Third level</a:t>
            </a:r>
          </a:p>
        </p:txBody>
      </p:sp>
      <p:sp>
        <p:nvSpPr>
          <p:cNvPr id="12" name="Title 1">
            <a:extLst>
              <a:ext uri="{FF2B5EF4-FFF2-40B4-BE49-F238E27FC236}">
                <a16:creationId xmlns:a16="http://schemas.microsoft.com/office/drawing/2014/main" id="{15A83AA6-3A5B-459C-83C4-2B53C84AE50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Text Placeholder 3">
            <a:extLst>
              <a:ext uri="{FF2B5EF4-FFF2-40B4-BE49-F238E27FC236}">
                <a16:creationId xmlns:a16="http://schemas.microsoft.com/office/drawing/2014/main" id="{CBF91DFE-9A08-4B91-80F1-EDCF488169F3}"/>
              </a:ext>
            </a:extLst>
          </p:cNvPr>
          <p:cNvSpPr>
            <a:spLocks noGrp="1"/>
          </p:cNvSpPr>
          <p:nvPr>
            <p:ph type="body" sz="quarter" idx="32"/>
          </p:nvPr>
        </p:nvSpPr>
        <p:spPr>
          <a:xfrm>
            <a:off x="7930614" y="804821"/>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dirty="0"/>
              <a:t>Edit Master text styles</a:t>
            </a:r>
          </a:p>
          <a:p>
            <a:pPr lvl="1"/>
            <a:r>
              <a:rPr lang="en-US" dirty="0"/>
              <a:t>Second level</a:t>
            </a:r>
          </a:p>
          <a:p>
            <a:pPr lvl="2"/>
            <a:r>
              <a:rPr lang="en-US" dirty="0"/>
              <a:t>Third level</a:t>
            </a:r>
          </a:p>
        </p:txBody>
      </p:sp>
      <p:sp>
        <p:nvSpPr>
          <p:cNvPr id="13" name="Footer Placeholder 4">
            <a:extLst>
              <a:ext uri="{FF2B5EF4-FFF2-40B4-BE49-F238E27FC236}">
                <a16:creationId xmlns:a16="http://schemas.microsoft.com/office/drawing/2014/main" id="{5570C4E8-19AD-4A96-AE2D-CD2A3A075BB9}"/>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270046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BAR ONE COLUMN NO HEADIN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DD31EC-4F84-5E40-855C-F048C9958915}"/>
              </a:ext>
            </a:extLst>
          </p:cNvPr>
          <p:cNvSpPr/>
          <p:nvPr userDrawn="1"/>
        </p:nvSpPr>
        <p:spPr>
          <a:xfrm>
            <a:off x="803275" y="800099"/>
            <a:ext cx="3474530"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35" name="Text Placeholder 3">
            <a:extLst>
              <a:ext uri="{FF2B5EF4-FFF2-40B4-BE49-F238E27FC236}">
                <a16:creationId xmlns:a16="http://schemas.microsoft.com/office/drawing/2014/main" id="{1CE84647-BC21-3B4A-AE13-37F0F39DB41F}"/>
              </a:ext>
            </a:extLst>
          </p:cNvPr>
          <p:cNvSpPr>
            <a:spLocks noGrp="1"/>
          </p:cNvSpPr>
          <p:nvPr>
            <p:ph type="body" sz="quarter" idx="30"/>
          </p:nvPr>
        </p:nvSpPr>
        <p:spPr>
          <a:xfrm>
            <a:off x="803275" y="800098"/>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dirty="0"/>
              <a:t>Edit Master text styles</a:t>
            </a:r>
          </a:p>
          <a:p>
            <a:pPr lvl="1"/>
            <a:r>
              <a:rPr lang="en-US" dirty="0"/>
              <a:t>Second level</a:t>
            </a:r>
          </a:p>
          <a:p>
            <a:pPr lvl="2"/>
            <a:r>
              <a:rPr lang="en-US" dirty="0"/>
              <a:t>Third level</a:t>
            </a:r>
          </a:p>
        </p:txBody>
      </p:sp>
      <p:sp>
        <p:nvSpPr>
          <p:cNvPr id="9" name="Text Placeholder 3">
            <a:extLst>
              <a:ext uri="{FF2B5EF4-FFF2-40B4-BE49-F238E27FC236}">
                <a16:creationId xmlns:a16="http://schemas.microsoft.com/office/drawing/2014/main" id="{0591E942-8952-264D-B8A6-147F7FCFC0BB}"/>
              </a:ext>
            </a:extLst>
          </p:cNvPr>
          <p:cNvSpPr>
            <a:spLocks noGrp="1"/>
          </p:cNvSpPr>
          <p:nvPr>
            <p:ph type="body" sz="quarter" idx="31"/>
          </p:nvPr>
        </p:nvSpPr>
        <p:spPr>
          <a:xfrm>
            <a:off x="4457382" y="800097"/>
            <a:ext cx="6931341" cy="5497257"/>
          </a:xfrm>
        </p:spPr>
        <p:txBody>
          <a:bodyPr/>
          <a:lstStyle>
            <a:lvl1pPr>
              <a:defRPr sz="1600" b="0"/>
            </a:lvl1pPr>
          </a:lstStyle>
          <a:p>
            <a:pPr lvl="0"/>
            <a:r>
              <a:rPr lang="en-US" dirty="0"/>
              <a:t>Edit Master text styles</a:t>
            </a:r>
          </a:p>
          <a:p>
            <a:pPr lvl="1"/>
            <a:r>
              <a:rPr lang="en-US" dirty="0"/>
              <a:t>Second level</a:t>
            </a:r>
          </a:p>
        </p:txBody>
      </p:sp>
      <p:sp>
        <p:nvSpPr>
          <p:cNvPr id="10" name="Title 1">
            <a:extLst>
              <a:ext uri="{FF2B5EF4-FFF2-40B4-BE49-F238E27FC236}">
                <a16:creationId xmlns:a16="http://schemas.microsoft.com/office/drawing/2014/main" id="{5E0E132F-B5C5-4D47-8E97-6D9D4822A324}"/>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2" name="Footer Placeholder 4">
            <a:extLst>
              <a:ext uri="{FF2B5EF4-FFF2-40B4-BE49-F238E27FC236}">
                <a16:creationId xmlns:a16="http://schemas.microsoft.com/office/drawing/2014/main" id="{9DE6152C-AA6B-45B4-BFB1-C6B056514965}"/>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512947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DEBAR NO TEXT ONE COLUMN 3 IMAGES ">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9" name="Title 1">
            <a:extLst>
              <a:ext uri="{FF2B5EF4-FFF2-40B4-BE49-F238E27FC236}">
                <a16:creationId xmlns:a16="http://schemas.microsoft.com/office/drawing/2014/main" id="{F7B5ECC8-198C-B540-B23A-35D59257DB47}"/>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0" name="Text Placeholder 3">
            <a:extLst>
              <a:ext uri="{FF2B5EF4-FFF2-40B4-BE49-F238E27FC236}">
                <a16:creationId xmlns:a16="http://schemas.microsoft.com/office/drawing/2014/main" id="{7012ED2D-094D-9C4B-91CF-4FBC66549C61}"/>
              </a:ext>
            </a:extLst>
          </p:cNvPr>
          <p:cNvSpPr>
            <a:spLocks noGrp="1"/>
          </p:cNvSpPr>
          <p:nvPr>
            <p:ph type="body" sz="quarter" idx="31"/>
          </p:nvPr>
        </p:nvSpPr>
        <p:spPr>
          <a:xfrm>
            <a:off x="4457382" y="800097"/>
            <a:ext cx="3275829" cy="5497257"/>
          </a:xfrm>
        </p:spPr>
        <p:txBody>
          <a:bodyPr/>
          <a:lstStyle>
            <a:lvl1pPr>
              <a:defRPr sz="1400" b="0"/>
            </a:lvl1pPr>
          </a:lstStyle>
          <a:p>
            <a:pPr lvl="0"/>
            <a:r>
              <a:rPr lang="en-US" dirty="0"/>
              <a:t>Edit Master text styles</a:t>
            </a:r>
          </a:p>
          <a:p>
            <a:pPr lvl="1"/>
            <a:r>
              <a:rPr lang="en-US" dirty="0"/>
              <a:t>Second level</a:t>
            </a:r>
          </a:p>
        </p:txBody>
      </p:sp>
      <p:sp>
        <p:nvSpPr>
          <p:cNvPr id="12" name="Picture Placeholder 2">
            <a:extLst>
              <a:ext uri="{FF2B5EF4-FFF2-40B4-BE49-F238E27FC236}">
                <a16:creationId xmlns:a16="http://schemas.microsoft.com/office/drawing/2014/main" id="{2E4D35B3-D3B4-364C-B40C-CF3F770AAC85}"/>
              </a:ext>
            </a:extLst>
          </p:cNvPr>
          <p:cNvSpPr>
            <a:spLocks noGrp="1"/>
          </p:cNvSpPr>
          <p:nvPr>
            <p:ph type="pic" idx="10"/>
          </p:nvPr>
        </p:nvSpPr>
        <p:spPr>
          <a:xfrm>
            <a:off x="7917679"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Picture Placeholder 2">
            <a:extLst>
              <a:ext uri="{FF2B5EF4-FFF2-40B4-BE49-F238E27FC236}">
                <a16:creationId xmlns:a16="http://schemas.microsoft.com/office/drawing/2014/main" id="{40749E76-8D16-8F42-BD6C-69D3FFAC66F4}"/>
              </a:ext>
            </a:extLst>
          </p:cNvPr>
          <p:cNvSpPr>
            <a:spLocks noGrp="1"/>
          </p:cNvSpPr>
          <p:nvPr>
            <p:ph type="pic" idx="11"/>
          </p:nvPr>
        </p:nvSpPr>
        <p:spPr>
          <a:xfrm>
            <a:off x="9647131"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Picture Placeholder 2">
            <a:extLst>
              <a:ext uri="{FF2B5EF4-FFF2-40B4-BE49-F238E27FC236}">
                <a16:creationId xmlns:a16="http://schemas.microsoft.com/office/drawing/2014/main" id="{06E30F0D-6610-814C-A328-454366DF65BF}"/>
              </a:ext>
            </a:extLst>
          </p:cNvPr>
          <p:cNvSpPr>
            <a:spLocks noGrp="1"/>
          </p:cNvSpPr>
          <p:nvPr>
            <p:ph type="pic" idx="12"/>
          </p:nvPr>
        </p:nvSpPr>
        <p:spPr>
          <a:xfrm>
            <a:off x="7917679"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6" name="Picture Placeholder 2">
            <a:extLst>
              <a:ext uri="{FF2B5EF4-FFF2-40B4-BE49-F238E27FC236}">
                <a16:creationId xmlns:a16="http://schemas.microsoft.com/office/drawing/2014/main" id="{B7960103-7511-FD4C-A866-5D9408C81913}"/>
              </a:ext>
            </a:extLst>
          </p:cNvPr>
          <p:cNvSpPr>
            <a:spLocks noGrp="1"/>
          </p:cNvSpPr>
          <p:nvPr>
            <p:ph type="pic" idx="13"/>
          </p:nvPr>
        </p:nvSpPr>
        <p:spPr>
          <a:xfrm>
            <a:off x="9647131"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9" name="Rectangle 18">
            <a:extLst>
              <a:ext uri="{FF2B5EF4-FFF2-40B4-BE49-F238E27FC236}">
                <a16:creationId xmlns:a16="http://schemas.microsoft.com/office/drawing/2014/main" id="{75C8AC2A-09E4-804D-910A-20D5FECB4D8F}"/>
              </a:ext>
            </a:extLst>
          </p:cNvPr>
          <p:cNvSpPr/>
          <p:nvPr userDrawn="1"/>
        </p:nvSpPr>
        <p:spPr>
          <a:xfrm>
            <a:off x="803275" y="800099"/>
            <a:ext cx="3474530"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Text Placeholder 3">
            <a:extLst>
              <a:ext uri="{FF2B5EF4-FFF2-40B4-BE49-F238E27FC236}">
                <a16:creationId xmlns:a16="http://schemas.microsoft.com/office/drawing/2014/main" id="{860AB27C-E6D8-4A96-8F7C-C787C6E3388D}"/>
              </a:ext>
            </a:extLst>
          </p:cNvPr>
          <p:cNvSpPr>
            <a:spLocks noGrp="1"/>
          </p:cNvSpPr>
          <p:nvPr>
            <p:ph type="body" sz="quarter" idx="30"/>
          </p:nvPr>
        </p:nvSpPr>
        <p:spPr>
          <a:xfrm>
            <a:off x="803275" y="800098"/>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dirty="0"/>
              <a:t>Edit Master text styles</a:t>
            </a:r>
          </a:p>
          <a:p>
            <a:pPr lvl="1"/>
            <a:r>
              <a:rPr lang="en-US" dirty="0"/>
              <a:t>Second level</a:t>
            </a:r>
          </a:p>
          <a:p>
            <a:pPr lvl="2"/>
            <a:r>
              <a:rPr lang="en-US" dirty="0"/>
              <a:t>Third level</a:t>
            </a:r>
          </a:p>
        </p:txBody>
      </p:sp>
      <p:sp>
        <p:nvSpPr>
          <p:cNvPr id="20" name="Footer Placeholder 4">
            <a:extLst>
              <a:ext uri="{FF2B5EF4-FFF2-40B4-BE49-F238E27FC236}">
                <a16:creationId xmlns:a16="http://schemas.microsoft.com/office/drawing/2014/main" id="{3397DCBD-FAD5-48DF-9A31-9E538F47A037}"/>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21341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SUBTITLE THREE COLUMN">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3" name="Rectangle 12">
            <a:extLst>
              <a:ext uri="{FF2B5EF4-FFF2-40B4-BE49-F238E27FC236}">
                <a16:creationId xmlns:a16="http://schemas.microsoft.com/office/drawing/2014/main" id="{01F4664A-8309-D840-8993-79ACF87E43CE}"/>
              </a:ext>
            </a:extLst>
          </p:cNvPr>
          <p:cNvSpPr/>
          <p:nvPr userDrawn="1"/>
        </p:nvSpPr>
        <p:spPr>
          <a:xfrm>
            <a:off x="803275" y="800100"/>
            <a:ext cx="10585450" cy="17678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AEF6F699-EFC6-D046-B93B-7F42EDDF067D}"/>
              </a:ext>
            </a:extLst>
          </p:cNvPr>
          <p:cNvSpPr>
            <a:spLocks noGrp="1"/>
          </p:cNvSpPr>
          <p:nvPr>
            <p:ph sz="quarter" idx="26" hasCustomPrompt="1"/>
          </p:nvPr>
        </p:nvSpPr>
        <p:spPr>
          <a:xfrm>
            <a:off x="983275" y="980099"/>
            <a:ext cx="10238895" cy="1407840"/>
          </a:xfrm>
          <a:prstGeom prst="rect">
            <a:avLst/>
          </a:prstGeom>
        </p:spPr>
        <p:txBody>
          <a:bodyPr/>
          <a:lstStyle>
            <a:lvl1pPr marL="0" indent="0">
              <a:buNone/>
              <a:defRPr sz="1800" b="0">
                <a:solidFill>
                  <a:schemeClr val="accent1"/>
                </a:solidFill>
                <a:latin typeface="Franklin Gothic Demi Cond" panose="020B0706030402020204" pitchFamily="34" charset="0"/>
              </a:defRPr>
            </a:lvl1pPr>
            <a:lvl2pPr>
              <a:defRPr sz="1800">
                <a:solidFill>
                  <a:schemeClr val="accent1"/>
                </a:solidFill>
                <a:latin typeface="Franklin Gothic Demi Cond" panose="020B0706030402020204" pitchFamily="34" charset="0"/>
              </a:defRPr>
            </a:lvl2pPr>
            <a:lvl3pPr>
              <a:defRPr sz="1600">
                <a:solidFill>
                  <a:schemeClr val="accent1"/>
                </a:solidFill>
                <a:latin typeface="Franklin Gothic Demi Cond" panose="020B0706030402020204" pitchFamily="34" charset="0"/>
              </a:defRPr>
            </a:lvl3pPr>
            <a:lvl4pPr>
              <a:defRPr sz="1400">
                <a:solidFill>
                  <a:schemeClr val="accent1"/>
                </a:solidFill>
                <a:latin typeface="Franklin Gothic Demi Cond" panose="020B0706030402020204" pitchFamily="34" charset="0"/>
              </a:defRPr>
            </a:lvl4pPr>
            <a:lvl5pPr>
              <a:defRPr sz="1400">
                <a:solidFill>
                  <a:schemeClr val="accent1"/>
                </a:solidFill>
                <a:latin typeface="Franklin Gothic Demi Cond" panose="020B0706030402020204" pitchFamily="34" charset="0"/>
              </a:defRPr>
            </a:lvl5pPr>
          </a:lstStyle>
          <a:p>
            <a:pPr lvl="0"/>
            <a:r>
              <a:rPr lang="en-US" dirty="0"/>
              <a:t>EDIT MASTER TEXT STYLES</a:t>
            </a:r>
          </a:p>
        </p:txBody>
      </p:sp>
      <p:sp>
        <p:nvSpPr>
          <p:cNvPr id="28" name="Text Placeholder 3">
            <a:extLst>
              <a:ext uri="{FF2B5EF4-FFF2-40B4-BE49-F238E27FC236}">
                <a16:creationId xmlns:a16="http://schemas.microsoft.com/office/drawing/2014/main" id="{47A7468A-4403-C448-949E-3DBC4F332425}"/>
              </a:ext>
            </a:extLst>
          </p:cNvPr>
          <p:cNvSpPr>
            <a:spLocks noGrp="1"/>
          </p:cNvSpPr>
          <p:nvPr>
            <p:ph type="body" sz="quarter" idx="30"/>
          </p:nvPr>
        </p:nvSpPr>
        <p:spPr>
          <a:xfrm>
            <a:off x="982663" y="2747963"/>
            <a:ext cx="3282950" cy="3160712"/>
          </a:xfrm>
        </p:spPr>
        <p:txBody>
          <a:bodyPr/>
          <a:lstStyle>
            <a:lvl1pPr>
              <a:defRPr b="0"/>
            </a:lvl1pPr>
          </a:lstStyle>
          <a:p>
            <a:pPr lvl="0"/>
            <a:r>
              <a:rPr lang="en-US" dirty="0"/>
              <a:t>Edit Master text styles</a:t>
            </a:r>
          </a:p>
          <a:p>
            <a:pPr lvl="1"/>
            <a:r>
              <a:rPr lang="en-US" dirty="0"/>
              <a:t>Second level</a:t>
            </a:r>
          </a:p>
        </p:txBody>
      </p:sp>
      <p:sp>
        <p:nvSpPr>
          <p:cNvPr id="29" name="Text Placeholder 3">
            <a:extLst>
              <a:ext uri="{FF2B5EF4-FFF2-40B4-BE49-F238E27FC236}">
                <a16:creationId xmlns:a16="http://schemas.microsoft.com/office/drawing/2014/main" id="{9F892861-A413-DE42-8B2C-1318781B0D9D}"/>
              </a:ext>
            </a:extLst>
          </p:cNvPr>
          <p:cNvSpPr>
            <a:spLocks noGrp="1"/>
          </p:cNvSpPr>
          <p:nvPr>
            <p:ph type="body" sz="quarter" idx="31"/>
          </p:nvPr>
        </p:nvSpPr>
        <p:spPr>
          <a:xfrm>
            <a:off x="4457383" y="2747963"/>
            <a:ext cx="3282950" cy="3160712"/>
          </a:xfrm>
        </p:spPr>
        <p:txBody>
          <a:bodyPr/>
          <a:lstStyle>
            <a:lvl1pPr>
              <a:defRPr b="0"/>
            </a:lvl1pPr>
          </a:lstStyle>
          <a:p>
            <a:pPr lvl="0"/>
            <a:r>
              <a:rPr lang="en-US" dirty="0"/>
              <a:t>Edit Master text styles</a:t>
            </a:r>
          </a:p>
          <a:p>
            <a:pPr lvl="1"/>
            <a:r>
              <a:rPr lang="en-US" dirty="0"/>
              <a:t>Second level</a:t>
            </a:r>
          </a:p>
        </p:txBody>
      </p:sp>
      <p:sp>
        <p:nvSpPr>
          <p:cNvPr id="30" name="Text Placeholder 3">
            <a:extLst>
              <a:ext uri="{FF2B5EF4-FFF2-40B4-BE49-F238E27FC236}">
                <a16:creationId xmlns:a16="http://schemas.microsoft.com/office/drawing/2014/main" id="{58A51706-9A54-9B4A-9A8B-526205805B20}"/>
              </a:ext>
            </a:extLst>
          </p:cNvPr>
          <p:cNvSpPr>
            <a:spLocks noGrp="1"/>
          </p:cNvSpPr>
          <p:nvPr>
            <p:ph type="body" sz="quarter" idx="32"/>
          </p:nvPr>
        </p:nvSpPr>
        <p:spPr>
          <a:xfrm>
            <a:off x="7919911" y="2747963"/>
            <a:ext cx="3282950" cy="3160712"/>
          </a:xfrm>
        </p:spPr>
        <p:txBody>
          <a:bodyPr/>
          <a:lstStyle>
            <a:lvl1pPr>
              <a:defRPr b="0"/>
            </a:lvl1pPr>
          </a:lstStyle>
          <a:p>
            <a:pPr lvl="0"/>
            <a:r>
              <a:rPr lang="en-US" dirty="0"/>
              <a:t>Edit Master text styles</a:t>
            </a:r>
          </a:p>
          <a:p>
            <a:pPr lvl="1"/>
            <a:r>
              <a:rPr lang="en-US" dirty="0"/>
              <a:t>Second level</a:t>
            </a:r>
          </a:p>
        </p:txBody>
      </p:sp>
      <p:sp>
        <p:nvSpPr>
          <p:cNvPr id="32" name="Title 1">
            <a:extLst>
              <a:ext uri="{FF2B5EF4-FFF2-40B4-BE49-F238E27FC236}">
                <a16:creationId xmlns:a16="http://schemas.microsoft.com/office/drawing/2014/main" id="{B027EA2F-077E-5C43-BD00-1B7CC516417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5" name="Footer Placeholder 4">
            <a:extLst>
              <a:ext uri="{FF2B5EF4-FFF2-40B4-BE49-F238E27FC236}">
                <a16:creationId xmlns:a16="http://schemas.microsoft.com/office/drawing/2014/main" id="{CB02A3B5-9532-4002-8602-6C11C57E2295}"/>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682561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LUMN SHADE IMAGE 1">
    <p:spTree>
      <p:nvGrpSpPr>
        <p:cNvPr id="1" name=""/>
        <p:cNvGrpSpPr/>
        <p:nvPr/>
      </p:nvGrpSpPr>
      <p:grpSpPr>
        <a:xfrm>
          <a:off x="0" y="0"/>
          <a:ext cx="0" cy="0"/>
          <a:chOff x="0" y="0"/>
          <a:chExt cx="0" cy="0"/>
        </a:xfrm>
      </p:grpSpPr>
      <p:sp>
        <p:nvSpPr>
          <p:cNvPr id="8" name="Rectangle 7"/>
          <p:cNvSpPr/>
          <p:nvPr userDrawn="1"/>
        </p:nvSpPr>
        <p:spPr>
          <a:xfrm>
            <a:off x="803275" y="800100"/>
            <a:ext cx="5292725"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5" name="Picture 14">
            <a:extLst>
              <a:ext uri="{FF2B5EF4-FFF2-40B4-BE49-F238E27FC236}">
                <a16:creationId xmlns:a16="http://schemas.microsoft.com/office/drawing/2014/main" id="{0644E8EA-54C6-43C6-BB60-2C824D56C3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6" name="Slide Number Placeholder 5">
            <a:extLst>
              <a:ext uri="{FF2B5EF4-FFF2-40B4-BE49-F238E27FC236}">
                <a16:creationId xmlns:a16="http://schemas.microsoft.com/office/drawing/2014/main" id="{135F0B2A-37FE-4D38-9D93-EAB8187D860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9" name="Picture Placeholder 2">
            <a:extLst>
              <a:ext uri="{FF2B5EF4-FFF2-40B4-BE49-F238E27FC236}">
                <a16:creationId xmlns:a16="http://schemas.microsoft.com/office/drawing/2014/main" id="{156B6EB7-B7AB-444C-9F9F-9470ABB91019}"/>
              </a:ext>
            </a:extLst>
          </p:cNvPr>
          <p:cNvSpPr>
            <a:spLocks noGrp="1"/>
          </p:cNvSpPr>
          <p:nvPr>
            <p:ph type="pic" idx="11"/>
          </p:nvPr>
        </p:nvSpPr>
        <p:spPr>
          <a:xfrm>
            <a:off x="6096001" y="800100"/>
            <a:ext cx="5292724"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0" name="Text Placeholder 3">
            <a:extLst>
              <a:ext uri="{FF2B5EF4-FFF2-40B4-BE49-F238E27FC236}">
                <a16:creationId xmlns:a16="http://schemas.microsoft.com/office/drawing/2014/main" id="{1714E324-AE61-8148-BC68-85AD2FBD97DC}"/>
              </a:ext>
            </a:extLst>
          </p:cNvPr>
          <p:cNvSpPr>
            <a:spLocks noGrp="1"/>
          </p:cNvSpPr>
          <p:nvPr>
            <p:ph type="body" sz="quarter" idx="30"/>
          </p:nvPr>
        </p:nvSpPr>
        <p:spPr>
          <a:xfrm>
            <a:off x="982662" y="988962"/>
            <a:ext cx="4937491" cy="5119738"/>
          </a:xfrm>
        </p:spPr>
        <p:txBody>
          <a:bodyPr/>
          <a:lstStyle>
            <a:lvl1pPr>
              <a:defRPr b="0"/>
            </a:lvl1pPr>
          </a:lstStyle>
          <a:p>
            <a:pPr lvl="0"/>
            <a:r>
              <a:rPr lang="en-US" dirty="0"/>
              <a:t>Edit Master text styles</a:t>
            </a:r>
          </a:p>
          <a:p>
            <a:pPr lvl="1"/>
            <a:r>
              <a:rPr lang="en-US" dirty="0"/>
              <a:t>Second level</a:t>
            </a:r>
          </a:p>
        </p:txBody>
      </p:sp>
      <p:sp>
        <p:nvSpPr>
          <p:cNvPr id="22" name="Title 1">
            <a:extLst>
              <a:ext uri="{FF2B5EF4-FFF2-40B4-BE49-F238E27FC236}">
                <a16:creationId xmlns:a16="http://schemas.microsoft.com/office/drawing/2014/main" id="{FF263E48-2104-1140-9E2E-7A66FEE1A5A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1" name="Footer Placeholder 4">
            <a:extLst>
              <a:ext uri="{FF2B5EF4-FFF2-40B4-BE49-F238E27FC236}">
                <a16:creationId xmlns:a16="http://schemas.microsoft.com/office/drawing/2014/main" id="{ADD27D72-9A74-4639-89E9-ED87FD0DF9DA}"/>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899357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LUMN SHADE IMAGE 2">
    <p:spTree>
      <p:nvGrpSpPr>
        <p:cNvPr id="1" name=""/>
        <p:cNvGrpSpPr/>
        <p:nvPr/>
      </p:nvGrpSpPr>
      <p:grpSpPr>
        <a:xfrm>
          <a:off x="0" y="0"/>
          <a:ext cx="0" cy="0"/>
          <a:chOff x="0" y="0"/>
          <a:chExt cx="0" cy="0"/>
        </a:xfrm>
      </p:grpSpPr>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5" name="Picture 14">
            <a:extLst>
              <a:ext uri="{FF2B5EF4-FFF2-40B4-BE49-F238E27FC236}">
                <a16:creationId xmlns:a16="http://schemas.microsoft.com/office/drawing/2014/main" id="{0644E8EA-54C6-43C6-BB60-2C824D56C3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6" name="Slide Number Placeholder 5">
            <a:extLst>
              <a:ext uri="{FF2B5EF4-FFF2-40B4-BE49-F238E27FC236}">
                <a16:creationId xmlns:a16="http://schemas.microsoft.com/office/drawing/2014/main" id="{135F0B2A-37FE-4D38-9D93-EAB8187D860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9" name="Picture Placeholder 2">
            <a:extLst>
              <a:ext uri="{FF2B5EF4-FFF2-40B4-BE49-F238E27FC236}">
                <a16:creationId xmlns:a16="http://schemas.microsoft.com/office/drawing/2014/main" id="{2B0A213E-D0D6-D145-B898-DF449ADCB3E0}"/>
              </a:ext>
            </a:extLst>
          </p:cNvPr>
          <p:cNvSpPr>
            <a:spLocks noGrp="1"/>
          </p:cNvSpPr>
          <p:nvPr>
            <p:ph type="pic" idx="10"/>
          </p:nvPr>
        </p:nvSpPr>
        <p:spPr>
          <a:xfrm>
            <a:off x="803274" y="800100"/>
            <a:ext cx="5299200"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0" name="Rectangle 19">
            <a:extLst>
              <a:ext uri="{FF2B5EF4-FFF2-40B4-BE49-F238E27FC236}">
                <a16:creationId xmlns:a16="http://schemas.microsoft.com/office/drawing/2014/main" id="{9DF1E4C3-A00E-D14B-BC9D-BE1E19D28072}"/>
              </a:ext>
            </a:extLst>
          </p:cNvPr>
          <p:cNvSpPr/>
          <p:nvPr userDrawn="1"/>
        </p:nvSpPr>
        <p:spPr>
          <a:xfrm>
            <a:off x="6096000" y="800099"/>
            <a:ext cx="5292724"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8E6AB12F-4A15-6043-B131-25085A59D2F5}"/>
              </a:ext>
            </a:extLst>
          </p:cNvPr>
          <p:cNvSpPr>
            <a:spLocks noGrp="1"/>
          </p:cNvSpPr>
          <p:nvPr>
            <p:ph type="body" sz="quarter" idx="24"/>
          </p:nvPr>
        </p:nvSpPr>
        <p:spPr>
          <a:xfrm>
            <a:off x="6271915" y="980099"/>
            <a:ext cx="4938134" cy="5149239"/>
          </a:xfrm>
          <a:prstGeom prst="rect">
            <a:avLst/>
          </a:prstGeom>
        </p:spPr>
        <p:txBody>
          <a:bodyPr/>
          <a:lstStyle>
            <a:lvl1pPr>
              <a:defRPr sz="1400" b="0">
                <a:solidFill>
                  <a:schemeClr val="accent1"/>
                </a:solidFill>
                <a:latin typeface="Franklin Gothic Demi Cond" panose="020B0706030402020204" pitchFamily="34" charset="0"/>
              </a:defRPr>
            </a:lvl1pPr>
            <a:lvl2pPr>
              <a:defRPr sz="1200">
                <a:solidFill>
                  <a:schemeClr val="accent1"/>
                </a:solidFill>
                <a:latin typeface="Trebuchet MS" panose="020B0603020202020204" pitchFamily="34" charset="0"/>
              </a:defRPr>
            </a:lvl2pPr>
            <a:lvl3pPr>
              <a:defRPr sz="1100">
                <a:solidFill>
                  <a:schemeClr val="tx1"/>
                </a:solidFill>
                <a:latin typeface="Trebuchet MS" panose="020B0603020202020204" pitchFamily="34" charset="0"/>
              </a:defRPr>
            </a:lvl3pPr>
            <a:lvl4pPr>
              <a:defRPr sz="1050">
                <a:solidFill>
                  <a:schemeClr val="tx1"/>
                </a:solidFill>
                <a:latin typeface="Trebuchet MS" panose="020B0603020202020204" pitchFamily="34" charset="0"/>
              </a:defRPr>
            </a:lvl4pPr>
            <a:lvl5pPr>
              <a:defRPr sz="1050">
                <a:solidFill>
                  <a:schemeClr val="tx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23" name="Title 1">
            <a:extLst>
              <a:ext uri="{FF2B5EF4-FFF2-40B4-BE49-F238E27FC236}">
                <a16:creationId xmlns:a16="http://schemas.microsoft.com/office/drawing/2014/main" id="{95FE4B3D-A18D-4D4E-B842-3994F711480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1" name="Footer Placeholder 4">
            <a:extLst>
              <a:ext uri="{FF2B5EF4-FFF2-40B4-BE49-F238E27FC236}">
                <a16:creationId xmlns:a16="http://schemas.microsoft.com/office/drawing/2014/main" id="{9CF01933-22FF-4322-93A8-0A9C0C77688A}"/>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958625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chemeClr val="tx2"/>
        </a:solidFill>
        <a:effectLst/>
      </p:bgPr>
    </p:bg>
    <p:spTree>
      <p:nvGrpSpPr>
        <p:cNvPr id="1" name=""/>
        <p:cNvGrpSpPr/>
        <p:nvPr/>
      </p:nvGrpSpPr>
      <p:grpSpPr>
        <a:xfrm>
          <a:off x="0" y="0"/>
          <a:ext cx="0" cy="0"/>
          <a:chOff x="0" y="0"/>
          <a:chExt cx="0" cy="0"/>
        </a:xfrm>
      </p:grpSpPr>
      <p:sp>
        <p:nvSpPr>
          <p:cNvPr id="67" name="Picture Placeholder 2">
            <a:extLst>
              <a:ext uri="{FF2B5EF4-FFF2-40B4-BE49-F238E27FC236}">
                <a16:creationId xmlns:a16="http://schemas.microsoft.com/office/drawing/2014/main" id="{53AC4D44-95AD-2945-8EF5-1BAA1248E1BB}"/>
              </a:ext>
            </a:extLst>
          </p:cNvPr>
          <p:cNvSpPr>
            <a:spLocks noGrp="1"/>
          </p:cNvSpPr>
          <p:nvPr>
            <p:ph type="pic" idx="1"/>
          </p:nvPr>
        </p:nvSpPr>
        <p:spPr>
          <a:xfrm>
            <a:off x="0" y="799747"/>
            <a:ext cx="2034000" cy="40716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69" name="Picture Placeholder 2">
            <a:extLst>
              <a:ext uri="{FF2B5EF4-FFF2-40B4-BE49-F238E27FC236}">
                <a16:creationId xmlns:a16="http://schemas.microsoft.com/office/drawing/2014/main" id="{8BD4C71F-1982-5E44-BAB2-CCEAA8FB6666}"/>
              </a:ext>
            </a:extLst>
          </p:cNvPr>
          <p:cNvSpPr>
            <a:spLocks noGrp="1"/>
          </p:cNvSpPr>
          <p:nvPr>
            <p:ph type="pic" idx="11"/>
          </p:nvPr>
        </p:nvSpPr>
        <p:spPr>
          <a:xfrm>
            <a:off x="2031600" y="799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0" name="Picture Placeholder 2">
            <a:extLst>
              <a:ext uri="{FF2B5EF4-FFF2-40B4-BE49-F238E27FC236}">
                <a16:creationId xmlns:a16="http://schemas.microsoft.com/office/drawing/2014/main" id="{E00BAC72-27BB-814A-8A51-0F18F51E77A3}"/>
              </a:ext>
            </a:extLst>
          </p:cNvPr>
          <p:cNvSpPr>
            <a:spLocks noGrp="1"/>
          </p:cNvSpPr>
          <p:nvPr>
            <p:ph type="pic" idx="12"/>
          </p:nvPr>
        </p:nvSpPr>
        <p:spPr>
          <a:xfrm>
            <a:off x="2031600" y="2833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1" name="Picture Placeholder 2">
            <a:extLst>
              <a:ext uri="{FF2B5EF4-FFF2-40B4-BE49-F238E27FC236}">
                <a16:creationId xmlns:a16="http://schemas.microsoft.com/office/drawing/2014/main" id="{2E31BC88-58BA-7D43-8417-68BEE943CC58}"/>
              </a:ext>
            </a:extLst>
          </p:cNvPr>
          <p:cNvSpPr>
            <a:spLocks noGrp="1"/>
          </p:cNvSpPr>
          <p:nvPr>
            <p:ph type="pic" idx="13"/>
          </p:nvPr>
        </p:nvSpPr>
        <p:spPr>
          <a:xfrm>
            <a:off x="4063200" y="799747"/>
            <a:ext cx="2034000" cy="40716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3" name="Picture Placeholder 2">
            <a:extLst>
              <a:ext uri="{FF2B5EF4-FFF2-40B4-BE49-F238E27FC236}">
                <a16:creationId xmlns:a16="http://schemas.microsoft.com/office/drawing/2014/main" id="{71C81128-096C-D740-A527-F1A765754E95}"/>
              </a:ext>
            </a:extLst>
          </p:cNvPr>
          <p:cNvSpPr>
            <a:spLocks noGrp="1"/>
          </p:cNvSpPr>
          <p:nvPr>
            <p:ph type="pic" idx="15"/>
          </p:nvPr>
        </p:nvSpPr>
        <p:spPr>
          <a:xfrm>
            <a:off x="6094800" y="799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4" name="Picture Placeholder 2">
            <a:extLst>
              <a:ext uri="{FF2B5EF4-FFF2-40B4-BE49-F238E27FC236}">
                <a16:creationId xmlns:a16="http://schemas.microsoft.com/office/drawing/2014/main" id="{B9FC4017-32B2-504D-80C2-271B2E290F67}"/>
              </a:ext>
            </a:extLst>
          </p:cNvPr>
          <p:cNvSpPr>
            <a:spLocks noGrp="1"/>
          </p:cNvSpPr>
          <p:nvPr>
            <p:ph type="pic" idx="16"/>
          </p:nvPr>
        </p:nvSpPr>
        <p:spPr>
          <a:xfrm>
            <a:off x="6094800" y="2833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5" name="Picture Placeholder 2">
            <a:extLst>
              <a:ext uri="{FF2B5EF4-FFF2-40B4-BE49-F238E27FC236}">
                <a16:creationId xmlns:a16="http://schemas.microsoft.com/office/drawing/2014/main" id="{C6EDEDC5-EDA9-6344-A076-B9B328D2B040}"/>
              </a:ext>
            </a:extLst>
          </p:cNvPr>
          <p:cNvSpPr>
            <a:spLocks noGrp="1"/>
          </p:cNvSpPr>
          <p:nvPr>
            <p:ph type="pic" idx="17"/>
          </p:nvPr>
        </p:nvSpPr>
        <p:spPr>
          <a:xfrm>
            <a:off x="8126400" y="799747"/>
            <a:ext cx="2034000" cy="40716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7" name="Picture Placeholder 2">
            <a:extLst>
              <a:ext uri="{FF2B5EF4-FFF2-40B4-BE49-F238E27FC236}">
                <a16:creationId xmlns:a16="http://schemas.microsoft.com/office/drawing/2014/main" id="{FCE4AD5F-1C74-604E-A113-6899951490EE}"/>
              </a:ext>
            </a:extLst>
          </p:cNvPr>
          <p:cNvSpPr>
            <a:spLocks noGrp="1"/>
          </p:cNvSpPr>
          <p:nvPr>
            <p:ph type="pic" idx="19"/>
          </p:nvPr>
        </p:nvSpPr>
        <p:spPr>
          <a:xfrm>
            <a:off x="10158000" y="799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8" name="Picture Placeholder 2">
            <a:extLst>
              <a:ext uri="{FF2B5EF4-FFF2-40B4-BE49-F238E27FC236}">
                <a16:creationId xmlns:a16="http://schemas.microsoft.com/office/drawing/2014/main" id="{0B157158-3C18-2143-885C-1DFB262B110F}"/>
              </a:ext>
            </a:extLst>
          </p:cNvPr>
          <p:cNvSpPr>
            <a:spLocks noGrp="1"/>
          </p:cNvSpPr>
          <p:nvPr>
            <p:ph type="pic" idx="20"/>
          </p:nvPr>
        </p:nvSpPr>
        <p:spPr>
          <a:xfrm>
            <a:off x="10158000" y="2833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6" name="Picture Placeholder 2">
            <a:extLst>
              <a:ext uri="{FF2B5EF4-FFF2-40B4-BE49-F238E27FC236}">
                <a16:creationId xmlns:a16="http://schemas.microsoft.com/office/drawing/2014/main" id="{9BCBE52E-4D6A-4B4A-AAE3-B7FCA62826CE}"/>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2" name="Rectangle 91">
            <a:extLst>
              <a:ext uri="{FF2B5EF4-FFF2-40B4-BE49-F238E27FC236}">
                <a16:creationId xmlns:a16="http://schemas.microsoft.com/office/drawing/2014/main" id="{A6768FD2-85B4-7545-A27D-3D158D88E5C8}"/>
              </a:ext>
            </a:extLst>
          </p:cNvPr>
          <p:cNvSpPr/>
          <p:nvPr userDrawn="1"/>
        </p:nvSpPr>
        <p:spPr>
          <a:xfrm>
            <a:off x="4063200" y="4861441"/>
            <a:ext cx="8137110" cy="1418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itle 1">
            <a:extLst>
              <a:ext uri="{FF2B5EF4-FFF2-40B4-BE49-F238E27FC236}">
                <a16:creationId xmlns:a16="http://schemas.microsoft.com/office/drawing/2014/main" id="{63CD9AA6-7642-2E42-8C5B-252146583238}"/>
              </a:ext>
            </a:extLst>
          </p:cNvPr>
          <p:cNvSpPr>
            <a:spLocks noGrp="1"/>
          </p:cNvSpPr>
          <p:nvPr>
            <p:ph type="title" hasCustomPrompt="1"/>
          </p:nvPr>
        </p:nvSpPr>
        <p:spPr>
          <a:xfrm>
            <a:off x="4063201" y="4861923"/>
            <a:ext cx="7325524" cy="487522"/>
          </a:xfrm>
          <a:prstGeom prst="rect">
            <a:avLst/>
          </a:prstGeom>
        </p:spPr>
        <p:txBody>
          <a:bodyPr lIns="180000" tIns="180000" rIns="0" bIns="0"/>
          <a:lstStyle>
            <a:lvl1pPr>
              <a:defRPr sz="2400">
                <a:solidFill>
                  <a:schemeClr val="tx2"/>
                </a:solidFill>
                <a:latin typeface="Franklin Gothic Demi Cond" panose="020B0706030402020204" pitchFamily="34" charset="0"/>
              </a:defRPr>
            </a:lvl1pPr>
          </a:lstStyle>
          <a:p>
            <a:r>
              <a:rPr lang="en-US" dirty="0"/>
              <a:t>CLICK TO EDIT MASTER TITLE STYLE</a:t>
            </a:r>
          </a:p>
        </p:txBody>
      </p:sp>
      <p:sp>
        <p:nvSpPr>
          <p:cNvPr id="98" name="Text Placeholder 5">
            <a:extLst>
              <a:ext uri="{FF2B5EF4-FFF2-40B4-BE49-F238E27FC236}">
                <a16:creationId xmlns:a16="http://schemas.microsoft.com/office/drawing/2014/main" id="{ADC41F5F-E3C9-9D4C-9FC4-DF9635037BA2}"/>
              </a:ext>
            </a:extLst>
          </p:cNvPr>
          <p:cNvSpPr>
            <a:spLocks noGrp="1"/>
          </p:cNvSpPr>
          <p:nvPr>
            <p:ph type="body" sz="quarter" idx="22"/>
          </p:nvPr>
        </p:nvSpPr>
        <p:spPr>
          <a:xfrm>
            <a:off x="4063199" y="5538734"/>
            <a:ext cx="4253302" cy="552450"/>
          </a:xfrm>
          <a:prstGeom prst="rect">
            <a:avLst/>
          </a:prstGeom>
        </p:spPr>
        <p:txBody>
          <a:bodyPr lIns="180000" tIns="0" rIns="0" bIns="0"/>
          <a:lstStyle>
            <a:lvl1pPr marL="0" indent="0">
              <a:buNone/>
              <a:defRPr sz="1800" i="1">
                <a:solidFill>
                  <a:schemeClr val="tx2"/>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sp>
        <p:nvSpPr>
          <p:cNvPr id="18" name="Footer Placeholder 4">
            <a:extLst>
              <a:ext uri="{FF2B5EF4-FFF2-40B4-BE49-F238E27FC236}">
                <a16:creationId xmlns:a16="http://schemas.microsoft.com/office/drawing/2014/main" id="{43898187-EDD4-48AD-A4EB-82006CEFA84F}"/>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2572287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SHADE IMAGE 3">
    <p:spTree>
      <p:nvGrpSpPr>
        <p:cNvPr id="1" name=""/>
        <p:cNvGrpSpPr/>
        <p:nvPr/>
      </p:nvGrpSpPr>
      <p:grpSpPr>
        <a:xfrm>
          <a:off x="0" y="0"/>
          <a:ext cx="0" cy="0"/>
          <a:chOff x="0" y="0"/>
          <a:chExt cx="0" cy="0"/>
        </a:xfrm>
      </p:grpSpPr>
      <p:sp>
        <p:nvSpPr>
          <p:cNvPr id="12" name="Rectangle 11"/>
          <p:cNvSpPr/>
          <p:nvPr userDrawn="1"/>
        </p:nvSpPr>
        <p:spPr>
          <a:xfrm>
            <a:off x="4289011" y="800100"/>
            <a:ext cx="7099713"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5" name="Text Placeholder 3">
            <a:extLst>
              <a:ext uri="{FF2B5EF4-FFF2-40B4-BE49-F238E27FC236}">
                <a16:creationId xmlns:a16="http://schemas.microsoft.com/office/drawing/2014/main" id="{A2C93D55-3A4E-3242-967A-CE9889FDF8E7}"/>
              </a:ext>
            </a:extLst>
          </p:cNvPr>
          <p:cNvSpPr>
            <a:spLocks noGrp="1"/>
          </p:cNvSpPr>
          <p:nvPr>
            <p:ph type="body" sz="quarter" idx="31"/>
          </p:nvPr>
        </p:nvSpPr>
        <p:spPr>
          <a:xfrm>
            <a:off x="4457383" y="987546"/>
            <a:ext cx="6745478" cy="3160712"/>
          </a:xfrm>
        </p:spPr>
        <p:txBody>
          <a:bodyPr/>
          <a:lstStyle>
            <a:lvl1pPr>
              <a:defRPr b="0"/>
            </a:lvl1pPr>
          </a:lstStyle>
          <a:p>
            <a:pPr lvl="0"/>
            <a:r>
              <a:rPr lang="en-US" dirty="0"/>
              <a:t>Edit Master text styles</a:t>
            </a:r>
          </a:p>
          <a:p>
            <a:pPr lvl="1"/>
            <a:r>
              <a:rPr lang="en-US" dirty="0"/>
              <a:t>Second level</a:t>
            </a:r>
          </a:p>
        </p:txBody>
      </p:sp>
      <p:sp>
        <p:nvSpPr>
          <p:cNvPr id="19" name="Picture Placeholder 2">
            <a:extLst>
              <a:ext uri="{FF2B5EF4-FFF2-40B4-BE49-F238E27FC236}">
                <a16:creationId xmlns:a16="http://schemas.microsoft.com/office/drawing/2014/main" id="{5458A428-9E85-4348-8561-02AF871B2606}"/>
              </a:ext>
            </a:extLst>
          </p:cNvPr>
          <p:cNvSpPr>
            <a:spLocks noGrp="1"/>
          </p:cNvSpPr>
          <p:nvPr>
            <p:ph type="pic" idx="1"/>
          </p:nvPr>
        </p:nvSpPr>
        <p:spPr>
          <a:xfrm>
            <a:off x="803275" y="800100"/>
            <a:ext cx="3485736" cy="347717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0" name="Title 1">
            <a:extLst>
              <a:ext uri="{FF2B5EF4-FFF2-40B4-BE49-F238E27FC236}">
                <a16:creationId xmlns:a16="http://schemas.microsoft.com/office/drawing/2014/main" id="{0A826B6D-9C97-984F-9680-ABC55CCC8CA2}"/>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A158E365-0E21-4D0A-9151-D87318A28B70}"/>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2695490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COLUMN SHADE IMAGE 4">
    <p:spTree>
      <p:nvGrpSpPr>
        <p:cNvPr id="1" name=""/>
        <p:cNvGrpSpPr/>
        <p:nvPr/>
      </p:nvGrpSpPr>
      <p:grpSpPr>
        <a:xfrm>
          <a:off x="0" y="0"/>
          <a:ext cx="0" cy="0"/>
          <a:chOff x="0" y="0"/>
          <a:chExt cx="0" cy="0"/>
        </a:xfrm>
      </p:grpSpPr>
      <p:sp>
        <p:nvSpPr>
          <p:cNvPr id="12" name="Rectangle 11"/>
          <p:cNvSpPr/>
          <p:nvPr userDrawn="1"/>
        </p:nvSpPr>
        <p:spPr>
          <a:xfrm>
            <a:off x="4289011" y="800100"/>
            <a:ext cx="7099713" cy="5507196"/>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5" name="Text Placeholder 3">
            <a:extLst>
              <a:ext uri="{FF2B5EF4-FFF2-40B4-BE49-F238E27FC236}">
                <a16:creationId xmlns:a16="http://schemas.microsoft.com/office/drawing/2014/main" id="{A2C93D55-3A4E-3242-967A-CE9889FDF8E7}"/>
              </a:ext>
            </a:extLst>
          </p:cNvPr>
          <p:cNvSpPr>
            <a:spLocks noGrp="1"/>
          </p:cNvSpPr>
          <p:nvPr>
            <p:ph type="body" sz="quarter" idx="31"/>
          </p:nvPr>
        </p:nvSpPr>
        <p:spPr>
          <a:xfrm>
            <a:off x="4457383" y="987545"/>
            <a:ext cx="6745478" cy="5104443"/>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19" name="Picture Placeholder 2">
            <a:extLst>
              <a:ext uri="{FF2B5EF4-FFF2-40B4-BE49-F238E27FC236}">
                <a16:creationId xmlns:a16="http://schemas.microsoft.com/office/drawing/2014/main" id="{5458A428-9E85-4348-8561-02AF871B2606}"/>
              </a:ext>
            </a:extLst>
          </p:cNvPr>
          <p:cNvSpPr>
            <a:spLocks noGrp="1"/>
          </p:cNvSpPr>
          <p:nvPr>
            <p:ph type="pic" idx="1"/>
          </p:nvPr>
        </p:nvSpPr>
        <p:spPr>
          <a:xfrm>
            <a:off x="803275" y="800100"/>
            <a:ext cx="3485736"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3" name="Title 1">
            <a:extLst>
              <a:ext uri="{FF2B5EF4-FFF2-40B4-BE49-F238E27FC236}">
                <a16:creationId xmlns:a16="http://schemas.microsoft.com/office/drawing/2014/main" id="{DA70234A-D5E8-434A-81E8-2B45D60046E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1FA696D2-9D0C-406F-AA47-8FA1CDECA0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4790832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ONE COLUMN SHADE IMAGE 4">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9" name="Picture Placeholder 2">
            <a:extLst>
              <a:ext uri="{FF2B5EF4-FFF2-40B4-BE49-F238E27FC236}">
                <a16:creationId xmlns:a16="http://schemas.microsoft.com/office/drawing/2014/main" id="{5458A428-9E85-4348-8561-02AF871B2606}"/>
              </a:ext>
            </a:extLst>
          </p:cNvPr>
          <p:cNvSpPr>
            <a:spLocks noGrp="1"/>
          </p:cNvSpPr>
          <p:nvPr>
            <p:ph type="pic" idx="1"/>
          </p:nvPr>
        </p:nvSpPr>
        <p:spPr>
          <a:xfrm>
            <a:off x="803274" y="800100"/>
            <a:ext cx="10585449" cy="2223837"/>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3" name="Title 1">
            <a:extLst>
              <a:ext uri="{FF2B5EF4-FFF2-40B4-BE49-F238E27FC236}">
                <a16:creationId xmlns:a16="http://schemas.microsoft.com/office/drawing/2014/main" id="{DA70234A-D5E8-434A-81E8-2B45D60046E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1FA696D2-9D0C-406F-AA47-8FA1CDECA0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6" name="Text Placeholder 3">
            <a:extLst>
              <a:ext uri="{FF2B5EF4-FFF2-40B4-BE49-F238E27FC236}">
                <a16:creationId xmlns:a16="http://schemas.microsoft.com/office/drawing/2014/main" id="{3943052A-3E45-4F78-93F0-A9445BF9C6D7}"/>
              </a:ext>
            </a:extLst>
          </p:cNvPr>
          <p:cNvSpPr>
            <a:spLocks noGrp="1"/>
          </p:cNvSpPr>
          <p:nvPr>
            <p:ph type="body" sz="quarter" idx="30"/>
          </p:nvPr>
        </p:nvSpPr>
        <p:spPr>
          <a:xfrm>
            <a:off x="982663" y="3157046"/>
            <a:ext cx="3282950" cy="3160712"/>
          </a:xfrm>
        </p:spPr>
        <p:txBody>
          <a:bodyPr/>
          <a:lstStyle>
            <a:lvl1pPr>
              <a:defRPr b="0"/>
            </a:lvl1pPr>
          </a:lstStyle>
          <a:p>
            <a:pPr lvl="0"/>
            <a:r>
              <a:rPr lang="en-US" dirty="0"/>
              <a:t>Edit Master text styles</a:t>
            </a:r>
          </a:p>
          <a:p>
            <a:pPr lvl="1"/>
            <a:r>
              <a:rPr lang="en-US" dirty="0"/>
              <a:t>Second level</a:t>
            </a:r>
          </a:p>
        </p:txBody>
      </p:sp>
      <p:sp>
        <p:nvSpPr>
          <p:cNvPr id="17" name="Text Placeholder 3">
            <a:extLst>
              <a:ext uri="{FF2B5EF4-FFF2-40B4-BE49-F238E27FC236}">
                <a16:creationId xmlns:a16="http://schemas.microsoft.com/office/drawing/2014/main" id="{DDDFCA73-1036-43C4-B8EB-0065DDE3FC80}"/>
              </a:ext>
            </a:extLst>
          </p:cNvPr>
          <p:cNvSpPr>
            <a:spLocks noGrp="1"/>
          </p:cNvSpPr>
          <p:nvPr>
            <p:ph type="body" sz="quarter" idx="31"/>
          </p:nvPr>
        </p:nvSpPr>
        <p:spPr>
          <a:xfrm>
            <a:off x="4457383" y="3157046"/>
            <a:ext cx="3282950" cy="3160712"/>
          </a:xfrm>
        </p:spPr>
        <p:txBody>
          <a:bodyPr/>
          <a:lstStyle>
            <a:lvl1pPr>
              <a:defRPr b="0"/>
            </a:lvl1pPr>
          </a:lstStyle>
          <a:p>
            <a:pPr lvl="0"/>
            <a:r>
              <a:rPr lang="en-US" dirty="0"/>
              <a:t>Edit Master text styles</a:t>
            </a:r>
          </a:p>
          <a:p>
            <a:pPr lvl="1"/>
            <a:r>
              <a:rPr lang="en-US" dirty="0"/>
              <a:t>Second level</a:t>
            </a:r>
          </a:p>
        </p:txBody>
      </p:sp>
      <p:sp>
        <p:nvSpPr>
          <p:cNvPr id="18" name="Text Placeholder 3">
            <a:extLst>
              <a:ext uri="{FF2B5EF4-FFF2-40B4-BE49-F238E27FC236}">
                <a16:creationId xmlns:a16="http://schemas.microsoft.com/office/drawing/2014/main" id="{7A016A38-5AA4-4A65-9F93-E1995DF92598}"/>
              </a:ext>
            </a:extLst>
          </p:cNvPr>
          <p:cNvSpPr>
            <a:spLocks noGrp="1"/>
          </p:cNvSpPr>
          <p:nvPr>
            <p:ph type="body" sz="quarter" idx="32"/>
          </p:nvPr>
        </p:nvSpPr>
        <p:spPr>
          <a:xfrm>
            <a:off x="7919911" y="3157046"/>
            <a:ext cx="3282950" cy="3160712"/>
          </a:xfrm>
        </p:spPr>
        <p:txBody>
          <a:bodyPr/>
          <a:lstStyle>
            <a:lvl1pPr>
              <a:defRPr b="0"/>
            </a:lvl1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545329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ONE COLUMN SHADE IMAGE 4">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3" name="Title 1">
            <a:extLst>
              <a:ext uri="{FF2B5EF4-FFF2-40B4-BE49-F238E27FC236}">
                <a16:creationId xmlns:a16="http://schemas.microsoft.com/office/drawing/2014/main" id="{DA70234A-D5E8-434A-81E8-2B45D60046E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1FA696D2-9D0C-406F-AA47-8FA1CDECA0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2" name="Text Placeholder 3">
            <a:extLst>
              <a:ext uri="{FF2B5EF4-FFF2-40B4-BE49-F238E27FC236}">
                <a16:creationId xmlns:a16="http://schemas.microsoft.com/office/drawing/2014/main" id="{BC2B73F4-38FB-4585-874E-DCE2BF7C2D21}"/>
              </a:ext>
            </a:extLst>
          </p:cNvPr>
          <p:cNvSpPr>
            <a:spLocks noGrp="1"/>
          </p:cNvSpPr>
          <p:nvPr>
            <p:ph type="body" sz="quarter" idx="23"/>
          </p:nvPr>
        </p:nvSpPr>
        <p:spPr>
          <a:xfrm>
            <a:off x="5076574" y="800101"/>
            <a:ext cx="6325598" cy="1554201"/>
          </a:xfrm>
          <a:prstGeom prst="rect">
            <a:avLst/>
          </a:prstGeom>
        </p:spPr>
        <p:txBody>
          <a:bodyPr/>
          <a:lstStyle>
            <a:lvl1pPr>
              <a:defRPr sz="1400" b="0">
                <a:solidFill>
                  <a:schemeClr val="accent1"/>
                </a:solidFill>
                <a:latin typeface="Franklin Gothic Demi Cond" panose="020B0706030402020204" pitchFamily="34" charset="0"/>
              </a:defRPr>
            </a:lvl1pPr>
            <a:lvl2pPr>
              <a:defRPr sz="1200">
                <a:solidFill>
                  <a:schemeClr val="accent1"/>
                </a:solidFill>
                <a:latin typeface="Trebuchet MS" panose="020B0603020202020204" pitchFamily="34" charset="0"/>
              </a:defRPr>
            </a:lvl2pPr>
            <a:lvl3pPr>
              <a:defRPr sz="1100">
                <a:solidFill>
                  <a:schemeClr val="accent1"/>
                </a:solidFill>
                <a:latin typeface="Trebuchet MS" panose="020B0603020202020204" pitchFamily="34" charset="0"/>
              </a:defRPr>
            </a:lvl3pPr>
            <a:lvl4pPr>
              <a:defRPr sz="1050">
                <a:solidFill>
                  <a:schemeClr val="accent1"/>
                </a:solidFill>
                <a:latin typeface="Trebuchet MS" panose="020B0603020202020204" pitchFamily="34" charset="0"/>
              </a:defRPr>
            </a:lvl4pPr>
            <a:lvl5pPr>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15" name="Text Placeholder 3">
            <a:extLst>
              <a:ext uri="{FF2B5EF4-FFF2-40B4-BE49-F238E27FC236}">
                <a16:creationId xmlns:a16="http://schemas.microsoft.com/office/drawing/2014/main" id="{248F454B-68D8-4DF7-9C5A-BBF9ABAFECC1}"/>
              </a:ext>
            </a:extLst>
          </p:cNvPr>
          <p:cNvSpPr>
            <a:spLocks noGrp="1"/>
          </p:cNvSpPr>
          <p:nvPr>
            <p:ph type="body" sz="quarter" idx="24"/>
          </p:nvPr>
        </p:nvSpPr>
        <p:spPr>
          <a:xfrm>
            <a:off x="5076576" y="2536865"/>
            <a:ext cx="6325596" cy="3783724"/>
          </a:xfrm>
          <a:prstGeom prst="rect">
            <a:avLst/>
          </a:prstGeom>
        </p:spPr>
        <p:txBody>
          <a:bodyPr/>
          <a:lstStyle>
            <a:lvl1pPr>
              <a:defRPr sz="1400" b="0">
                <a:solidFill>
                  <a:schemeClr val="accent1"/>
                </a:solidFill>
                <a:latin typeface="Franklin Gothic Demi Cond" panose="020B0706030402020204" pitchFamily="34" charset="0"/>
              </a:defRPr>
            </a:lvl1pPr>
            <a:lvl2pPr>
              <a:defRPr sz="1200">
                <a:solidFill>
                  <a:schemeClr val="accent1"/>
                </a:solidFill>
                <a:latin typeface="Trebuchet MS" panose="020B0603020202020204" pitchFamily="34" charset="0"/>
              </a:defRPr>
            </a:lvl2pPr>
            <a:lvl3pPr>
              <a:defRPr sz="1100">
                <a:solidFill>
                  <a:schemeClr val="accent1"/>
                </a:solidFill>
                <a:latin typeface="Trebuchet MS" panose="020B0603020202020204" pitchFamily="34" charset="0"/>
              </a:defRPr>
            </a:lvl3pPr>
            <a:lvl4pPr>
              <a:defRPr sz="1050">
                <a:solidFill>
                  <a:schemeClr val="accent1"/>
                </a:solidFill>
                <a:latin typeface="Trebuchet MS" panose="020B0603020202020204" pitchFamily="34" charset="0"/>
              </a:defRPr>
            </a:lvl4pPr>
            <a:lvl5pPr>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20" name="Picture Placeholder 2">
            <a:extLst>
              <a:ext uri="{FF2B5EF4-FFF2-40B4-BE49-F238E27FC236}">
                <a16:creationId xmlns:a16="http://schemas.microsoft.com/office/drawing/2014/main" id="{E1558D47-F38B-47FF-A830-665FCCC54C64}"/>
              </a:ext>
            </a:extLst>
          </p:cNvPr>
          <p:cNvSpPr>
            <a:spLocks noGrp="1"/>
          </p:cNvSpPr>
          <p:nvPr>
            <p:ph type="pic" idx="25"/>
          </p:nvPr>
        </p:nvSpPr>
        <p:spPr>
          <a:xfrm>
            <a:off x="803275" y="800101"/>
            <a:ext cx="4273301" cy="552048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521558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SHADE 4 IMAGES 1">
    <p:spTree>
      <p:nvGrpSpPr>
        <p:cNvPr id="1" name=""/>
        <p:cNvGrpSpPr/>
        <p:nvPr/>
      </p:nvGrpSpPr>
      <p:grpSpPr>
        <a:xfrm>
          <a:off x="0" y="0"/>
          <a:ext cx="0" cy="0"/>
          <a:chOff x="0" y="0"/>
          <a:chExt cx="0" cy="0"/>
        </a:xfrm>
      </p:grpSpPr>
      <p:sp>
        <p:nvSpPr>
          <p:cNvPr id="12" name="Rectangle 11"/>
          <p:cNvSpPr/>
          <p:nvPr userDrawn="1"/>
        </p:nvSpPr>
        <p:spPr>
          <a:xfrm>
            <a:off x="803274" y="800099"/>
            <a:ext cx="7114405"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26" name="Picture Placeholder 2">
            <a:extLst>
              <a:ext uri="{FF2B5EF4-FFF2-40B4-BE49-F238E27FC236}">
                <a16:creationId xmlns:a16="http://schemas.microsoft.com/office/drawing/2014/main" id="{7F89957B-3036-3A40-8F0F-5402702E2F91}"/>
              </a:ext>
            </a:extLst>
          </p:cNvPr>
          <p:cNvSpPr>
            <a:spLocks noGrp="1"/>
          </p:cNvSpPr>
          <p:nvPr>
            <p:ph type="pic" idx="10"/>
          </p:nvPr>
        </p:nvSpPr>
        <p:spPr>
          <a:xfrm>
            <a:off x="7917679"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7" name="Picture Placeholder 2">
            <a:extLst>
              <a:ext uri="{FF2B5EF4-FFF2-40B4-BE49-F238E27FC236}">
                <a16:creationId xmlns:a16="http://schemas.microsoft.com/office/drawing/2014/main" id="{51184D12-9AB5-D04F-9E92-DC0488DC60C3}"/>
              </a:ext>
            </a:extLst>
          </p:cNvPr>
          <p:cNvSpPr>
            <a:spLocks noGrp="1"/>
          </p:cNvSpPr>
          <p:nvPr>
            <p:ph type="pic" idx="11"/>
          </p:nvPr>
        </p:nvSpPr>
        <p:spPr>
          <a:xfrm>
            <a:off x="9647131"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8" name="Picture Placeholder 2">
            <a:extLst>
              <a:ext uri="{FF2B5EF4-FFF2-40B4-BE49-F238E27FC236}">
                <a16:creationId xmlns:a16="http://schemas.microsoft.com/office/drawing/2014/main" id="{01FC04D3-42C4-D44E-B3AC-4427D174B7DE}"/>
              </a:ext>
            </a:extLst>
          </p:cNvPr>
          <p:cNvSpPr>
            <a:spLocks noGrp="1"/>
          </p:cNvSpPr>
          <p:nvPr>
            <p:ph type="pic" idx="12"/>
          </p:nvPr>
        </p:nvSpPr>
        <p:spPr>
          <a:xfrm>
            <a:off x="7917679"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9" name="Picture Placeholder 2">
            <a:extLst>
              <a:ext uri="{FF2B5EF4-FFF2-40B4-BE49-F238E27FC236}">
                <a16:creationId xmlns:a16="http://schemas.microsoft.com/office/drawing/2014/main" id="{E7D9F758-6BEA-7A4C-B742-CB79F8DCBCD7}"/>
              </a:ext>
            </a:extLst>
          </p:cNvPr>
          <p:cNvSpPr>
            <a:spLocks noGrp="1"/>
          </p:cNvSpPr>
          <p:nvPr>
            <p:ph type="pic" idx="13"/>
          </p:nvPr>
        </p:nvSpPr>
        <p:spPr>
          <a:xfrm>
            <a:off x="9647131"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5" name="Text Placeholder 3">
            <a:extLst>
              <a:ext uri="{FF2B5EF4-FFF2-40B4-BE49-F238E27FC236}">
                <a16:creationId xmlns:a16="http://schemas.microsoft.com/office/drawing/2014/main" id="{1CE84647-BC21-3B4A-AE13-37F0F39DB41F}"/>
              </a:ext>
            </a:extLst>
          </p:cNvPr>
          <p:cNvSpPr>
            <a:spLocks noGrp="1"/>
          </p:cNvSpPr>
          <p:nvPr>
            <p:ph type="body" sz="quarter" idx="30"/>
          </p:nvPr>
        </p:nvSpPr>
        <p:spPr>
          <a:xfrm>
            <a:off x="982663" y="988962"/>
            <a:ext cx="3282950" cy="5119738"/>
          </a:xfrm>
        </p:spPr>
        <p:txBody>
          <a:bodyPr/>
          <a:lstStyle>
            <a:lvl1pPr>
              <a:defRPr b="0"/>
            </a:lvl1pPr>
          </a:lstStyle>
          <a:p>
            <a:pPr lvl="0"/>
            <a:r>
              <a:rPr lang="en-US" dirty="0"/>
              <a:t>Edit Master text styles</a:t>
            </a:r>
          </a:p>
          <a:p>
            <a:pPr lvl="1"/>
            <a:r>
              <a:rPr lang="en-US" dirty="0"/>
              <a:t>Second level</a:t>
            </a:r>
          </a:p>
        </p:txBody>
      </p:sp>
      <p:sp>
        <p:nvSpPr>
          <p:cNvPr id="36" name="Text Placeholder 3">
            <a:extLst>
              <a:ext uri="{FF2B5EF4-FFF2-40B4-BE49-F238E27FC236}">
                <a16:creationId xmlns:a16="http://schemas.microsoft.com/office/drawing/2014/main" id="{7CE20802-070D-7149-A74E-9390DBF65B02}"/>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p:txBody>
      </p:sp>
      <p:sp>
        <p:nvSpPr>
          <p:cNvPr id="38" name="Title 1">
            <a:extLst>
              <a:ext uri="{FF2B5EF4-FFF2-40B4-BE49-F238E27FC236}">
                <a16:creationId xmlns:a16="http://schemas.microsoft.com/office/drawing/2014/main" id="{D2994EFE-4573-7440-AC58-4C2957B18829}"/>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5" name="Footer Placeholder 4">
            <a:extLst>
              <a:ext uri="{FF2B5EF4-FFF2-40B4-BE49-F238E27FC236}">
                <a16:creationId xmlns:a16="http://schemas.microsoft.com/office/drawing/2014/main" id="{3E3B19E2-2A55-4C98-981E-5150AA48EE9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72163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SHADE 4 IMAGES 2">
    <p:spTree>
      <p:nvGrpSpPr>
        <p:cNvPr id="1" name=""/>
        <p:cNvGrpSpPr/>
        <p:nvPr/>
      </p:nvGrpSpPr>
      <p:grpSpPr>
        <a:xfrm>
          <a:off x="0" y="0"/>
          <a:ext cx="0" cy="0"/>
          <a:chOff x="0" y="0"/>
          <a:chExt cx="0" cy="0"/>
        </a:xfrm>
      </p:grpSpPr>
      <p:sp>
        <p:nvSpPr>
          <p:cNvPr id="12" name="Rectangle 11"/>
          <p:cNvSpPr/>
          <p:nvPr userDrawn="1"/>
        </p:nvSpPr>
        <p:spPr>
          <a:xfrm>
            <a:off x="4289011" y="800100"/>
            <a:ext cx="7099713"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5" name="Text Placeholder 3">
            <a:extLst>
              <a:ext uri="{FF2B5EF4-FFF2-40B4-BE49-F238E27FC236}">
                <a16:creationId xmlns:a16="http://schemas.microsoft.com/office/drawing/2014/main" id="{A2C93D55-3A4E-3242-967A-CE9889FDF8E7}"/>
              </a:ext>
            </a:extLst>
          </p:cNvPr>
          <p:cNvSpPr>
            <a:spLocks noGrp="1"/>
          </p:cNvSpPr>
          <p:nvPr>
            <p:ph type="body" sz="quarter" idx="31"/>
          </p:nvPr>
        </p:nvSpPr>
        <p:spPr>
          <a:xfrm>
            <a:off x="4457383" y="987546"/>
            <a:ext cx="3282950" cy="3160712"/>
          </a:xfrm>
        </p:spPr>
        <p:txBody>
          <a:bodyPr/>
          <a:lstStyle>
            <a:lvl1pPr>
              <a:defRPr b="0"/>
            </a:lvl1pPr>
          </a:lstStyle>
          <a:p>
            <a:pPr lvl="0"/>
            <a:r>
              <a:rPr lang="en-US" dirty="0"/>
              <a:t>Edit Master text styles</a:t>
            </a:r>
          </a:p>
          <a:p>
            <a:pPr lvl="1"/>
            <a:r>
              <a:rPr lang="en-US" dirty="0"/>
              <a:t>Second level</a:t>
            </a:r>
          </a:p>
        </p:txBody>
      </p:sp>
      <p:sp>
        <p:nvSpPr>
          <p:cNvPr id="16" name="Text Placeholder 3">
            <a:extLst>
              <a:ext uri="{FF2B5EF4-FFF2-40B4-BE49-F238E27FC236}">
                <a16:creationId xmlns:a16="http://schemas.microsoft.com/office/drawing/2014/main" id="{2D75E49B-C85E-264F-B6C2-C9C44D93EEA1}"/>
              </a:ext>
            </a:extLst>
          </p:cNvPr>
          <p:cNvSpPr>
            <a:spLocks noGrp="1"/>
          </p:cNvSpPr>
          <p:nvPr>
            <p:ph type="body" sz="quarter" idx="32"/>
          </p:nvPr>
        </p:nvSpPr>
        <p:spPr>
          <a:xfrm>
            <a:off x="7919911" y="987546"/>
            <a:ext cx="3282950" cy="3160712"/>
          </a:xfrm>
        </p:spPr>
        <p:txBody>
          <a:bodyPr/>
          <a:lstStyle>
            <a:lvl1pPr>
              <a:defRPr b="0"/>
            </a:lvl1pPr>
          </a:lstStyle>
          <a:p>
            <a:pPr lvl="0"/>
            <a:r>
              <a:rPr lang="en-US" dirty="0"/>
              <a:t>Edit Master text styles</a:t>
            </a:r>
          </a:p>
          <a:p>
            <a:pPr lvl="1"/>
            <a:r>
              <a:rPr lang="en-US" dirty="0"/>
              <a:t>Second level</a:t>
            </a:r>
          </a:p>
        </p:txBody>
      </p:sp>
      <p:sp>
        <p:nvSpPr>
          <p:cNvPr id="36" name="Picture Placeholder 2">
            <a:extLst>
              <a:ext uri="{FF2B5EF4-FFF2-40B4-BE49-F238E27FC236}">
                <a16:creationId xmlns:a16="http://schemas.microsoft.com/office/drawing/2014/main" id="{DFEDC0F8-744E-784C-ADAC-ED803FFEDCCA}"/>
              </a:ext>
            </a:extLst>
          </p:cNvPr>
          <p:cNvSpPr>
            <a:spLocks noGrp="1"/>
          </p:cNvSpPr>
          <p:nvPr>
            <p:ph type="pic" idx="10"/>
          </p:nvPr>
        </p:nvSpPr>
        <p:spPr>
          <a:xfrm>
            <a:off x="803275" y="800100"/>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7" name="Picture Placeholder 2">
            <a:extLst>
              <a:ext uri="{FF2B5EF4-FFF2-40B4-BE49-F238E27FC236}">
                <a16:creationId xmlns:a16="http://schemas.microsoft.com/office/drawing/2014/main" id="{CD0B0EC2-73B6-4E40-BA1E-C22181CF521A}"/>
              </a:ext>
            </a:extLst>
          </p:cNvPr>
          <p:cNvSpPr>
            <a:spLocks noGrp="1"/>
          </p:cNvSpPr>
          <p:nvPr>
            <p:ph type="pic" idx="11"/>
          </p:nvPr>
        </p:nvSpPr>
        <p:spPr>
          <a:xfrm>
            <a:off x="2546611" y="800100"/>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8" name="Picture Placeholder 2">
            <a:extLst>
              <a:ext uri="{FF2B5EF4-FFF2-40B4-BE49-F238E27FC236}">
                <a16:creationId xmlns:a16="http://schemas.microsoft.com/office/drawing/2014/main" id="{36E0D29C-63D4-5246-9932-04C5D9F3271B}"/>
              </a:ext>
            </a:extLst>
          </p:cNvPr>
          <p:cNvSpPr>
            <a:spLocks noGrp="1"/>
          </p:cNvSpPr>
          <p:nvPr>
            <p:ph type="pic" idx="12"/>
          </p:nvPr>
        </p:nvSpPr>
        <p:spPr>
          <a:xfrm>
            <a:off x="803275" y="2534876"/>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9" name="Picture Placeholder 2">
            <a:extLst>
              <a:ext uri="{FF2B5EF4-FFF2-40B4-BE49-F238E27FC236}">
                <a16:creationId xmlns:a16="http://schemas.microsoft.com/office/drawing/2014/main" id="{65A0D483-2C31-B241-ACAF-859C270A50C9}"/>
              </a:ext>
            </a:extLst>
          </p:cNvPr>
          <p:cNvSpPr>
            <a:spLocks noGrp="1"/>
          </p:cNvSpPr>
          <p:nvPr>
            <p:ph type="pic" idx="13"/>
          </p:nvPr>
        </p:nvSpPr>
        <p:spPr>
          <a:xfrm>
            <a:off x="2546611" y="2534876"/>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2" name="Title 1">
            <a:extLst>
              <a:ext uri="{FF2B5EF4-FFF2-40B4-BE49-F238E27FC236}">
                <a16:creationId xmlns:a16="http://schemas.microsoft.com/office/drawing/2014/main" id="{F27C0AAD-4895-7C42-8951-54906AD3CA5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8" name="Footer Placeholder 4">
            <a:extLst>
              <a:ext uri="{FF2B5EF4-FFF2-40B4-BE49-F238E27FC236}">
                <a16:creationId xmlns:a16="http://schemas.microsoft.com/office/drawing/2014/main" id="{CAC28AF7-088D-496B-AE03-880F4FBBB697}"/>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396860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TITLE ONE COLUMN 2 IMAGES 2">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6" name="Rectangle 15">
            <a:extLst>
              <a:ext uri="{FF2B5EF4-FFF2-40B4-BE49-F238E27FC236}">
                <a16:creationId xmlns:a16="http://schemas.microsoft.com/office/drawing/2014/main" id="{FCD3A424-4FF0-1D4A-B95A-E0EE90CAEFA8}"/>
              </a:ext>
            </a:extLst>
          </p:cNvPr>
          <p:cNvSpPr/>
          <p:nvPr userDrawn="1"/>
        </p:nvSpPr>
        <p:spPr>
          <a:xfrm>
            <a:off x="803275" y="800100"/>
            <a:ext cx="10585450" cy="17678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AF5E12C6-F125-794E-B177-9DC35F7CE5A8}"/>
              </a:ext>
            </a:extLst>
          </p:cNvPr>
          <p:cNvSpPr>
            <a:spLocks noGrp="1"/>
          </p:cNvSpPr>
          <p:nvPr>
            <p:ph sz="quarter" idx="26" hasCustomPrompt="1"/>
          </p:nvPr>
        </p:nvSpPr>
        <p:spPr>
          <a:xfrm>
            <a:off x="983275" y="980099"/>
            <a:ext cx="10238895" cy="1407840"/>
          </a:xfrm>
          <a:prstGeom prst="rect">
            <a:avLst/>
          </a:prstGeom>
        </p:spPr>
        <p:txBody>
          <a:bodyPr/>
          <a:lstStyle>
            <a:lvl1pPr marL="0" indent="0">
              <a:buNone/>
              <a:defRPr sz="1800" b="0">
                <a:solidFill>
                  <a:schemeClr val="accent1"/>
                </a:solidFill>
                <a:latin typeface="Franklin Gothic Demi Cond" panose="020B0706030402020204" pitchFamily="34" charset="0"/>
              </a:defRPr>
            </a:lvl1pPr>
            <a:lvl2pPr>
              <a:defRPr sz="1800">
                <a:solidFill>
                  <a:schemeClr val="accent1"/>
                </a:solidFill>
                <a:latin typeface="Franklin Gothic Demi Cond" panose="020B0706030402020204" pitchFamily="34" charset="0"/>
              </a:defRPr>
            </a:lvl2pPr>
            <a:lvl3pPr>
              <a:defRPr sz="1600">
                <a:solidFill>
                  <a:schemeClr val="accent1"/>
                </a:solidFill>
                <a:latin typeface="Franklin Gothic Demi Cond" panose="020B0706030402020204" pitchFamily="34" charset="0"/>
              </a:defRPr>
            </a:lvl3pPr>
            <a:lvl4pPr>
              <a:defRPr sz="1400">
                <a:solidFill>
                  <a:schemeClr val="accent1"/>
                </a:solidFill>
                <a:latin typeface="Franklin Gothic Demi Cond" panose="020B0706030402020204" pitchFamily="34" charset="0"/>
              </a:defRPr>
            </a:lvl4pPr>
            <a:lvl5pPr>
              <a:defRPr sz="1400">
                <a:solidFill>
                  <a:schemeClr val="accent1"/>
                </a:solidFill>
                <a:latin typeface="Franklin Gothic Demi Cond" panose="020B0706030402020204" pitchFamily="34" charset="0"/>
              </a:defRPr>
            </a:lvl5pPr>
          </a:lstStyle>
          <a:p>
            <a:pPr lvl="0"/>
            <a:r>
              <a:rPr lang="en-US" dirty="0"/>
              <a:t>EDIT MASTER TEXT STYLES</a:t>
            </a:r>
          </a:p>
        </p:txBody>
      </p:sp>
      <p:sp>
        <p:nvSpPr>
          <p:cNvPr id="26" name="Text Placeholder 3">
            <a:extLst>
              <a:ext uri="{FF2B5EF4-FFF2-40B4-BE49-F238E27FC236}">
                <a16:creationId xmlns:a16="http://schemas.microsoft.com/office/drawing/2014/main" id="{583EE12B-67F8-8E46-B17E-4FE93EF25C4B}"/>
              </a:ext>
            </a:extLst>
          </p:cNvPr>
          <p:cNvSpPr>
            <a:spLocks noGrp="1"/>
          </p:cNvSpPr>
          <p:nvPr>
            <p:ph type="body" sz="quarter" idx="30"/>
          </p:nvPr>
        </p:nvSpPr>
        <p:spPr>
          <a:xfrm>
            <a:off x="4495800" y="2747963"/>
            <a:ext cx="6726237" cy="3160712"/>
          </a:xfrm>
        </p:spPr>
        <p:txBody>
          <a:bodyPr/>
          <a:lstStyle>
            <a:lvl1pPr>
              <a:defRPr b="0"/>
            </a:lvl1pPr>
          </a:lstStyle>
          <a:p>
            <a:pPr lvl="0"/>
            <a:r>
              <a:rPr lang="en-US" dirty="0"/>
              <a:t>Edit Master text styles</a:t>
            </a:r>
          </a:p>
          <a:p>
            <a:pPr lvl="1"/>
            <a:r>
              <a:rPr lang="en-US" dirty="0"/>
              <a:t>Second level</a:t>
            </a:r>
          </a:p>
        </p:txBody>
      </p:sp>
      <p:sp>
        <p:nvSpPr>
          <p:cNvPr id="29" name="Picture Placeholder 2">
            <a:extLst>
              <a:ext uri="{FF2B5EF4-FFF2-40B4-BE49-F238E27FC236}">
                <a16:creationId xmlns:a16="http://schemas.microsoft.com/office/drawing/2014/main" id="{510A14A4-3B93-4944-986B-7F4D16C79BDE}"/>
              </a:ext>
            </a:extLst>
          </p:cNvPr>
          <p:cNvSpPr>
            <a:spLocks noGrp="1"/>
          </p:cNvSpPr>
          <p:nvPr>
            <p:ph type="pic" idx="10"/>
          </p:nvPr>
        </p:nvSpPr>
        <p:spPr>
          <a:xfrm>
            <a:off x="803274" y="2756802"/>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0" name="Picture Placeholder 2">
            <a:extLst>
              <a:ext uri="{FF2B5EF4-FFF2-40B4-BE49-F238E27FC236}">
                <a16:creationId xmlns:a16="http://schemas.microsoft.com/office/drawing/2014/main" id="{3EEDFEAB-96F6-F649-B7DD-56268C9A6494}"/>
              </a:ext>
            </a:extLst>
          </p:cNvPr>
          <p:cNvSpPr>
            <a:spLocks noGrp="1"/>
          </p:cNvSpPr>
          <p:nvPr>
            <p:ph type="pic" idx="11"/>
          </p:nvPr>
        </p:nvSpPr>
        <p:spPr>
          <a:xfrm>
            <a:off x="2553644" y="2756802"/>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4" name="Title 1">
            <a:extLst>
              <a:ext uri="{FF2B5EF4-FFF2-40B4-BE49-F238E27FC236}">
                <a16:creationId xmlns:a16="http://schemas.microsoft.com/office/drawing/2014/main" id="{43B1AF0F-729A-7C4E-887E-8CB11FCBA7D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4EBA4A98-7862-463B-B9F2-24366B78A5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413835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 IMAGES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8A3CAC-3500-D54E-A3D6-4782BAB2A001}"/>
              </a:ext>
            </a:extLst>
          </p:cNvPr>
          <p:cNvSpPr/>
          <p:nvPr userDrawn="1"/>
        </p:nvSpPr>
        <p:spPr>
          <a:xfrm>
            <a:off x="803274" y="800100"/>
            <a:ext cx="7114405"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3" name="Text Placeholder 3">
            <a:extLst>
              <a:ext uri="{FF2B5EF4-FFF2-40B4-BE49-F238E27FC236}">
                <a16:creationId xmlns:a16="http://schemas.microsoft.com/office/drawing/2014/main" id="{B91088C7-BF99-C641-829B-AC3217458887}"/>
              </a:ext>
            </a:extLst>
          </p:cNvPr>
          <p:cNvSpPr>
            <a:spLocks noGrp="1"/>
          </p:cNvSpPr>
          <p:nvPr>
            <p:ph type="body" sz="quarter" idx="30"/>
          </p:nvPr>
        </p:nvSpPr>
        <p:spPr>
          <a:xfrm>
            <a:off x="982663" y="988962"/>
            <a:ext cx="3282950" cy="5119738"/>
          </a:xfrm>
        </p:spPr>
        <p:txBody>
          <a:bodyPr/>
          <a:lstStyle>
            <a:lvl1pPr>
              <a:defRPr b="0"/>
            </a:lvl1pPr>
          </a:lstStyle>
          <a:p>
            <a:pPr lvl="0"/>
            <a:r>
              <a:rPr lang="en-US" dirty="0"/>
              <a:t>Edit Master text styles</a:t>
            </a:r>
          </a:p>
          <a:p>
            <a:pPr lvl="1"/>
            <a:r>
              <a:rPr lang="en-US" dirty="0"/>
              <a:t>Second level</a:t>
            </a:r>
          </a:p>
        </p:txBody>
      </p:sp>
      <p:sp>
        <p:nvSpPr>
          <p:cNvPr id="14" name="Text Placeholder 3">
            <a:extLst>
              <a:ext uri="{FF2B5EF4-FFF2-40B4-BE49-F238E27FC236}">
                <a16:creationId xmlns:a16="http://schemas.microsoft.com/office/drawing/2014/main" id="{3112311E-269A-8340-AB38-B146E70347FA}"/>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p:txBody>
      </p:sp>
      <p:sp>
        <p:nvSpPr>
          <p:cNvPr id="16" name="Picture Placeholder 2">
            <a:extLst>
              <a:ext uri="{FF2B5EF4-FFF2-40B4-BE49-F238E27FC236}">
                <a16:creationId xmlns:a16="http://schemas.microsoft.com/office/drawing/2014/main" id="{700BF3A6-C9B9-4A41-8278-5AE8D1C4AF77}"/>
              </a:ext>
            </a:extLst>
          </p:cNvPr>
          <p:cNvSpPr>
            <a:spLocks noGrp="1"/>
          </p:cNvSpPr>
          <p:nvPr>
            <p:ph type="pic" idx="11"/>
          </p:nvPr>
        </p:nvSpPr>
        <p:spPr>
          <a:xfrm>
            <a:off x="9647796"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Picture Placeholder 2">
            <a:extLst>
              <a:ext uri="{FF2B5EF4-FFF2-40B4-BE49-F238E27FC236}">
                <a16:creationId xmlns:a16="http://schemas.microsoft.com/office/drawing/2014/main" id="{4BC1B0D5-76D3-8441-8B12-59CEDA4BB6AA}"/>
              </a:ext>
            </a:extLst>
          </p:cNvPr>
          <p:cNvSpPr>
            <a:spLocks noGrp="1"/>
          </p:cNvSpPr>
          <p:nvPr>
            <p:ph type="pic" idx="12"/>
          </p:nvPr>
        </p:nvSpPr>
        <p:spPr>
          <a:xfrm>
            <a:off x="7917679" y="2534875"/>
            <a:ext cx="3468917" cy="3762479"/>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8" name="Title 1">
            <a:extLst>
              <a:ext uri="{FF2B5EF4-FFF2-40B4-BE49-F238E27FC236}">
                <a16:creationId xmlns:a16="http://schemas.microsoft.com/office/drawing/2014/main" id="{9B92E41D-153F-3345-8805-4D7B2E911518}"/>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9" name="Footer Placeholder 4">
            <a:extLst>
              <a:ext uri="{FF2B5EF4-FFF2-40B4-BE49-F238E27FC236}">
                <a16:creationId xmlns:a16="http://schemas.microsoft.com/office/drawing/2014/main" id="{4FA1C54B-BB30-4425-B086-710D66A7788F}"/>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361749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 IMAGES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CDBBDCF-8F23-F340-AF6E-0C48213179B9}"/>
              </a:ext>
            </a:extLst>
          </p:cNvPr>
          <p:cNvSpPr/>
          <p:nvPr userDrawn="1"/>
        </p:nvSpPr>
        <p:spPr>
          <a:xfrm>
            <a:off x="4285561" y="800099"/>
            <a:ext cx="7103163"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5" name="Text Placeholder 3">
            <a:extLst>
              <a:ext uri="{FF2B5EF4-FFF2-40B4-BE49-F238E27FC236}">
                <a16:creationId xmlns:a16="http://schemas.microsoft.com/office/drawing/2014/main" id="{1F671A77-C24D-7A43-B754-B4A67CCADE07}"/>
              </a:ext>
            </a:extLst>
          </p:cNvPr>
          <p:cNvSpPr>
            <a:spLocks noGrp="1"/>
          </p:cNvSpPr>
          <p:nvPr>
            <p:ph type="body" sz="quarter" idx="31"/>
          </p:nvPr>
        </p:nvSpPr>
        <p:spPr>
          <a:xfrm>
            <a:off x="4457383" y="987546"/>
            <a:ext cx="3282950" cy="3160712"/>
          </a:xfrm>
        </p:spPr>
        <p:txBody>
          <a:bodyPr/>
          <a:lstStyle>
            <a:lvl1pPr>
              <a:defRPr b="0"/>
            </a:lvl1pPr>
          </a:lstStyle>
          <a:p>
            <a:pPr lvl="0"/>
            <a:r>
              <a:rPr lang="en-US" dirty="0"/>
              <a:t>Edit Master text styles</a:t>
            </a:r>
          </a:p>
          <a:p>
            <a:pPr lvl="1"/>
            <a:r>
              <a:rPr lang="en-US" dirty="0"/>
              <a:t>Second level</a:t>
            </a:r>
          </a:p>
        </p:txBody>
      </p:sp>
      <p:sp>
        <p:nvSpPr>
          <p:cNvPr id="18" name="Text Placeholder 3">
            <a:extLst>
              <a:ext uri="{FF2B5EF4-FFF2-40B4-BE49-F238E27FC236}">
                <a16:creationId xmlns:a16="http://schemas.microsoft.com/office/drawing/2014/main" id="{C54B170F-6E63-C143-B191-8CFE47E85624}"/>
              </a:ext>
            </a:extLst>
          </p:cNvPr>
          <p:cNvSpPr>
            <a:spLocks noGrp="1"/>
          </p:cNvSpPr>
          <p:nvPr>
            <p:ph type="body" sz="quarter" idx="32"/>
          </p:nvPr>
        </p:nvSpPr>
        <p:spPr>
          <a:xfrm>
            <a:off x="7919911" y="987546"/>
            <a:ext cx="3282950" cy="3160712"/>
          </a:xfrm>
        </p:spPr>
        <p:txBody>
          <a:bodyPr/>
          <a:lstStyle>
            <a:lvl1pPr>
              <a:defRPr b="0"/>
            </a:lvl1pPr>
          </a:lstStyle>
          <a:p>
            <a:pPr lvl="0"/>
            <a:r>
              <a:rPr lang="en-US" dirty="0"/>
              <a:t>Edit Master text styles</a:t>
            </a:r>
          </a:p>
          <a:p>
            <a:pPr lvl="1"/>
            <a:r>
              <a:rPr lang="en-US" dirty="0"/>
              <a:t>Second level</a:t>
            </a:r>
          </a:p>
        </p:txBody>
      </p:sp>
      <p:sp>
        <p:nvSpPr>
          <p:cNvPr id="26" name="Picture Placeholder 2">
            <a:extLst>
              <a:ext uri="{FF2B5EF4-FFF2-40B4-BE49-F238E27FC236}">
                <a16:creationId xmlns:a16="http://schemas.microsoft.com/office/drawing/2014/main" id="{886533BD-A4E7-1B4F-9AA9-F1A750C1C65C}"/>
              </a:ext>
            </a:extLst>
          </p:cNvPr>
          <p:cNvSpPr>
            <a:spLocks noGrp="1"/>
          </p:cNvSpPr>
          <p:nvPr>
            <p:ph type="pic" idx="10"/>
          </p:nvPr>
        </p:nvSpPr>
        <p:spPr>
          <a:xfrm>
            <a:off x="803275" y="800100"/>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7" name="Picture Placeholder 2">
            <a:extLst>
              <a:ext uri="{FF2B5EF4-FFF2-40B4-BE49-F238E27FC236}">
                <a16:creationId xmlns:a16="http://schemas.microsoft.com/office/drawing/2014/main" id="{058AF0CA-3A40-2046-B091-26DB40FE09C5}"/>
              </a:ext>
            </a:extLst>
          </p:cNvPr>
          <p:cNvSpPr>
            <a:spLocks noGrp="1"/>
          </p:cNvSpPr>
          <p:nvPr>
            <p:ph type="pic" idx="12"/>
          </p:nvPr>
        </p:nvSpPr>
        <p:spPr>
          <a:xfrm>
            <a:off x="803275" y="2534876"/>
            <a:ext cx="3482286" cy="376248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1" name="Title 1">
            <a:extLst>
              <a:ext uri="{FF2B5EF4-FFF2-40B4-BE49-F238E27FC236}">
                <a16:creationId xmlns:a16="http://schemas.microsoft.com/office/drawing/2014/main" id="{11607192-8D4E-094C-8D05-0D8EB74B1BD7}"/>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A1EC1AD6-6BDA-43EA-A95E-80173E3968BC}"/>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291726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 MESSAGES 2 IMAGES 1">
    <p:spTree>
      <p:nvGrpSpPr>
        <p:cNvPr id="1" name=""/>
        <p:cNvGrpSpPr/>
        <p:nvPr/>
      </p:nvGrpSpPr>
      <p:grpSpPr>
        <a:xfrm>
          <a:off x="0" y="0"/>
          <a:ext cx="0" cy="0"/>
          <a:chOff x="0" y="0"/>
          <a:chExt cx="0" cy="0"/>
        </a:xfrm>
      </p:grpSpPr>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9" name="Slide Number Placeholder 5">
            <a:extLst>
              <a:ext uri="{FF2B5EF4-FFF2-40B4-BE49-F238E27FC236}">
                <a16:creationId xmlns:a16="http://schemas.microsoft.com/office/drawing/2014/main" id="{CC2B1F79-FDB5-4FF8-AC62-48C15F7A722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20" name="Picture Placeholder 2">
            <a:extLst>
              <a:ext uri="{FF2B5EF4-FFF2-40B4-BE49-F238E27FC236}">
                <a16:creationId xmlns:a16="http://schemas.microsoft.com/office/drawing/2014/main" id="{BA7E64F8-C1DA-D145-B3EB-5AF37547AC6F}"/>
              </a:ext>
            </a:extLst>
          </p:cNvPr>
          <p:cNvSpPr>
            <a:spLocks noGrp="1"/>
          </p:cNvSpPr>
          <p:nvPr>
            <p:ph type="pic" idx="10"/>
          </p:nvPr>
        </p:nvSpPr>
        <p:spPr>
          <a:xfrm>
            <a:off x="803274" y="800100"/>
            <a:ext cx="5112725"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1" name="Rectangle 20">
            <a:extLst>
              <a:ext uri="{FF2B5EF4-FFF2-40B4-BE49-F238E27FC236}">
                <a16:creationId xmlns:a16="http://schemas.microsoft.com/office/drawing/2014/main" id="{F5B8E793-0CF3-5E43-9BB0-D1C3822A6AA5}"/>
              </a:ext>
            </a:extLst>
          </p:cNvPr>
          <p:cNvSpPr/>
          <p:nvPr userDrawn="1"/>
        </p:nvSpPr>
        <p:spPr>
          <a:xfrm>
            <a:off x="6096000" y="800101"/>
            <a:ext cx="5292724"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D2120EB-C7F5-4544-9A8D-1573F4512191}"/>
              </a:ext>
            </a:extLst>
          </p:cNvPr>
          <p:cNvSpPr/>
          <p:nvPr userDrawn="1"/>
        </p:nvSpPr>
        <p:spPr>
          <a:xfrm>
            <a:off x="6096001" y="2645472"/>
            <a:ext cx="5292724" cy="1645806"/>
          </a:xfrm>
          <a:prstGeom prst="rect">
            <a:avLst/>
          </a:prstGeom>
          <a:solidFill>
            <a:srgbClr val="4626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C6D162-4D25-C849-B613-43430A0B857B}"/>
              </a:ext>
            </a:extLst>
          </p:cNvPr>
          <p:cNvSpPr/>
          <p:nvPr userDrawn="1"/>
        </p:nvSpPr>
        <p:spPr>
          <a:xfrm>
            <a:off x="6096001" y="4490844"/>
            <a:ext cx="5292724"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id="{8A075748-3089-914D-8054-B6CC0D978839}"/>
              </a:ext>
            </a:extLst>
          </p:cNvPr>
          <p:cNvSpPr>
            <a:spLocks noGrp="1"/>
          </p:cNvSpPr>
          <p:nvPr>
            <p:ph type="body" sz="quarter" idx="24" hasCustomPrompt="1"/>
          </p:nvPr>
        </p:nvSpPr>
        <p:spPr>
          <a:xfrm>
            <a:off x="6276000" y="980100"/>
            <a:ext cx="4932724" cy="1285807"/>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25" name="Text Placeholder 3">
            <a:extLst>
              <a:ext uri="{FF2B5EF4-FFF2-40B4-BE49-F238E27FC236}">
                <a16:creationId xmlns:a16="http://schemas.microsoft.com/office/drawing/2014/main" id="{2A68BD9B-F17C-FC4D-ADB3-56096BBDB131}"/>
              </a:ext>
            </a:extLst>
          </p:cNvPr>
          <p:cNvSpPr>
            <a:spLocks noGrp="1"/>
          </p:cNvSpPr>
          <p:nvPr>
            <p:ph type="body" sz="quarter" idx="25" hasCustomPrompt="1"/>
          </p:nvPr>
        </p:nvSpPr>
        <p:spPr>
          <a:xfrm>
            <a:off x="6276000" y="2825472"/>
            <a:ext cx="4932724" cy="1285806"/>
          </a:xfrm>
          <a:prstGeom prst="rect">
            <a:avLst/>
          </a:prstGeom>
        </p:spPr>
        <p:txBody>
          <a:bodyPr/>
          <a:lstStyle>
            <a:lvl1pPr>
              <a:defRPr sz="1800" b="0">
                <a:solidFill>
                  <a:schemeClr val="accent1"/>
                </a:solidFill>
                <a:latin typeface="Franklin Gothic Demi Cond" panose="020B0706030402020204" pitchFamily="34" charset="0"/>
              </a:defRPr>
            </a:lvl1pPr>
            <a:lvl2pPr>
              <a:defRPr sz="1400">
                <a:solidFill>
                  <a:schemeClr val="accent1"/>
                </a:solidFill>
                <a:latin typeface="Trebuchet MS" panose="020B0603020202020204" pitchFamily="34" charset="0"/>
              </a:defRPr>
            </a:lvl2pPr>
            <a:lvl3pPr>
              <a:defRPr sz="1200">
                <a:solidFill>
                  <a:schemeClr val="tx1"/>
                </a:solidFill>
                <a:latin typeface="Trebuchet MS" panose="020B0603020202020204" pitchFamily="34" charset="0"/>
              </a:defRPr>
            </a:lvl3pPr>
            <a:lvl4pPr>
              <a:defRPr sz="1100">
                <a:solidFill>
                  <a:schemeClr val="tx1"/>
                </a:solidFill>
                <a:latin typeface="Trebuchet MS" panose="020B0603020202020204" pitchFamily="34" charset="0"/>
              </a:defRPr>
            </a:lvl4pPr>
            <a:lvl5pPr>
              <a:defRPr sz="1100">
                <a:solidFill>
                  <a:schemeClr val="tx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26" name="Text Placeholder 3">
            <a:extLst>
              <a:ext uri="{FF2B5EF4-FFF2-40B4-BE49-F238E27FC236}">
                <a16:creationId xmlns:a16="http://schemas.microsoft.com/office/drawing/2014/main" id="{F0E923F3-5449-8F4D-AF8C-E4650D7767AF}"/>
              </a:ext>
            </a:extLst>
          </p:cNvPr>
          <p:cNvSpPr>
            <a:spLocks noGrp="1"/>
          </p:cNvSpPr>
          <p:nvPr>
            <p:ph type="body" sz="quarter" idx="26" hasCustomPrompt="1"/>
          </p:nvPr>
        </p:nvSpPr>
        <p:spPr>
          <a:xfrm>
            <a:off x="6275999" y="4670844"/>
            <a:ext cx="4932725" cy="1285806"/>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28" name="Title 1">
            <a:extLst>
              <a:ext uri="{FF2B5EF4-FFF2-40B4-BE49-F238E27FC236}">
                <a16:creationId xmlns:a16="http://schemas.microsoft.com/office/drawing/2014/main" id="{6D86C099-EA97-3A48-89D6-9E1FB27E38E7}"/>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255243FA-ADA2-4BF3-8DA8-0F380B7DE748}"/>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460443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3">
    <p:bg>
      <p:bgPr>
        <a:solidFill>
          <a:schemeClr val="tx2"/>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0EA2A371-35D6-3344-9FB7-7155FE19D076}"/>
              </a:ext>
            </a:extLst>
          </p:cNvPr>
          <p:cNvSpPr>
            <a:spLocks noGrp="1"/>
          </p:cNvSpPr>
          <p:nvPr>
            <p:ph type="pic" idx="17"/>
          </p:nvPr>
        </p:nvSpPr>
        <p:spPr>
          <a:xfrm>
            <a:off x="8127600" y="800101"/>
            <a:ext cx="4064400" cy="4070614"/>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2" name="Picture Placeholder 2">
            <a:extLst>
              <a:ext uri="{FF2B5EF4-FFF2-40B4-BE49-F238E27FC236}">
                <a16:creationId xmlns:a16="http://schemas.microsoft.com/office/drawing/2014/main" id="{D0EBD5BC-3C0C-8943-A788-49B8AE732C94}"/>
              </a:ext>
            </a:extLst>
          </p:cNvPr>
          <p:cNvSpPr>
            <a:spLocks noGrp="1"/>
          </p:cNvSpPr>
          <p:nvPr>
            <p:ph type="pic" idx="1"/>
          </p:nvPr>
        </p:nvSpPr>
        <p:spPr>
          <a:xfrm>
            <a:off x="0" y="802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3" name="Picture Placeholder 2">
            <a:extLst>
              <a:ext uri="{FF2B5EF4-FFF2-40B4-BE49-F238E27FC236}">
                <a16:creationId xmlns:a16="http://schemas.microsoft.com/office/drawing/2014/main" id="{2EA2A7D1-A38F-F145-8627-AB12169F866B}"/>
              </a:ext>
            </a:extLst>
          </p:cNvPr>
          <p:cNvSpPr>
            <a:spLocks noGrp="1"/>
          </p:cNvSpPr>
          <p:nvPr>
            <p:ph type="pic" idx="10"/>
          </p:nvPr>
        </p:nvSpPr>
        <p:spPr>
          <a:xfrm>
            <a:off x="0" y="2836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4" name="Picture Placeholder 2">
            <a:extLst>
              <a:ext uri="{FF2B5EF4-FFF2-40B4-BE49-F238E27FC236}">
                <a16:creationId xmlns:a16="http://schemas.microsoft.com/office/drawing/2014/main" id="{900D3A42-868D-D345-86E0-8D80F42A3645}"/>
              </a:ext>
            </a:extLst>
          </p:cNvPr>
          <p:cNvSpPr>
            <a:spLocks noGrp="1"/>
          </p:cNvSpPr>
          <p:nvPr>
            <p:ph type="pic" idx="11"/>
          </p:nvPr>
        </p:nvSpPr>
        <p:spPr>
          <a:xfrm>
            <a:off x="2031600" y="801045"/>
            <a:ext cx="2034000" cy="406967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5" name="Picture Placeholder 2">
            <a:extLst>
              <a:ext uri="{FF2B5EF4-FFF2-40B4-BE49-F238E27FC236}">
                <a16:creationId xmlns:a16="http://schemas.microsoft.com/office/drawing/2014/main" id="{29EE94AA-8D01-6845-BC3B-93A8DE5EE487}"/>
              </a:ext>
            </a:extLst>
          </p:cNvPr>
          <p:cNvSpPr>
            <a:spLocks noGrp="1"/>
          </p:cNvSpPr>
          <p:nvPr>
            <p:ph type="pic" idx="13"/>
          </p:nvPr>
        </p:nvSpPr>
        <p:spPr>
          <a:xfrm>
            <a:off x="4063200" y="802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6" name="Picture Placeholder 2">
            <a:extLst>
              <a:ext uri="{FF2B5EF4-FFF2-40B4-BE49-F238E27FC236}">
                <a16:creationId xmlns:a16="http://schemas.microsoft.com/office/drawing/2014/main" id="{95E05C4F-2C33-D943-8792-D80B675A9DE1}"/>
              </a:ext>
            </a:extLst>
          </p:cNvPr>
          <p:cNvSpPr>
            <a:spLocks noGrp="1"/>
          </p:cNvSpPr>
          <p:nvPr>
            <p:ph type="pic" idx="14"/>
          </p:nvPr>
        </p:nvSpPr>
        <p:spPr>
          <a:xfrm>
            <a:off x="4063200" y="2836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7" name="Picture Placeholder 2">
            <a:extLst>
              <a:ext uri="{FF2B5EF4-FFF2-40B4-BE49-F238E27FC236}">
                <a16:creationId xmlns:a16="http://schemas.microsoft.com/office/drawing/2014/main" id="{93B1257F-2DB6-2E45-AC1F-05628FFA3BA8}"/>
              </a:ext>
            </a:extLst>
          </p:cNvPr>
          <p:cNvSpPr>
            <a:spLocks noGrp="1"/>
          </p:cNvSpPr>
          <p:nvPr>
            <p:ph type="pic" idx="15"/>
          </p:nvPr>
        </p:nvSpPr>
        <p:spPr>
          <a:xfrm>
            <a:off x="6094800" y="802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8" name="Picture Placeholder 2">
            <a:extLst>
              <a:ext uri="{FF2B5EF4-FFF2-40B4-BE49-F238E27FC236}">
                <a16:creationId xmlns:a16="http://schemas.microsoft.com/office/drawing/2014/main" id="{51A233DA-8C2E-544F-B366-51C371848E66}"/>
              </a:ext>
            </a:extLst>
          </p:cNvPr>
          <p:cNvSpPr>
            <a:spLocks noGrp="1"/>
          </p:cNvSpPr>
          <p:nvPr>
            <p:ph type="pic" idx="16"/>
          </p:nvPr>
        </p:nvSpPr>
        <p:spPr>
          <a:xfrm>
            <a:off x="6094800" y="2836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3" name="Rectangle 52">
            <a:extLst>
              <a:ext uri="{FF2B5EF4-FFF2-40B4-BE49-F238E27FC236}">
                <a16:creationId xmlns:a16="http://schemas.microsoft.com/office/drawing/2014/main" id="{C87B4548-76C3-C34F-A1F1-E2D1C27759AC}"/>
              </a:ext>
            </a:extLst>
          </p:cNvPr>
          <p:cNvSpPr/>
          <p:nvPr userDrawn="1"/>
        </p:nvSpPr>
        <p:spPr>
          <a:xfrm>
            <a:off x="4063200" y="4864409"/>
            <a:ext cx="8137110" cy="1418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2">
            <a:extLst>
              <a:ext uri="{FF2B5EF4-FFF2-40B4-BE49-F238E27FC236}">
                <a16:creationId xmlns:a16="http://schemas.microsoft.com/office/drawing/2014/main" id="{8240A4CF-20D4-A341-90A9-787C2E3302CB}"/>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8" name="Title 1">
            <a:extLst>
              <a:ext uri="{FF2B5EF4-FFF2-40B4-BE49-F238E27FC236}">
                <a16:creationId xmlns:a16="http://schemas.microsoft.com/office/drawing/2014/main" id="{918DC64C-822E-3D4D-9766-3A2B1302DEBA}"/>
              </a:ext>
            </a:extLst>
          </p:cNvPr>
          <p:cNvSpPr>
            <a:spLocks noGrp="1"/>
          </p:cNvSpPr>
          <p:nvPr>
            <p:ph type="title" hasCustomPrompt="1"/>
          </p:nvPr>
        </p:nvSpPr>
        <p:spPr>
          <a:xfrm>
            <a:off x="4063201" y="4861923"/>
            <a:ext cx="7325524" cy="487522"/>
          </a:xfrm>
          <a:prstGeom prst="rect">
            <a:avLst/>
          </a:prstGeom>
        </p:spPr>
        <p:txBody>
          <a:bodyPr lIns="180000" tIns="180000" rIns="0" bIns="0"/>
          <a:lstStyle>
            <a:lvl1pPr>
              <a:defRPr sz="2400">
                <a:solidFill>
                  <a:schemeClr val="tx2"/>
                </a:solidFill>
                <a:latin typeface="Franklin Gothic Demi Cond" panose="020B0706030402020204" pitchFamily="34" charset="0"/>
              </a:defRPr>
            </a:lvl1pPr>
          </a:lstStyle>
          <a:p>
            <a:r>
              <a:rPr lang="en-US" dirty="0"/>
              <a:t>CLICK TO EDIT MASTER TITLE STYLE</a:t>
            </a:r>
          </a:p>
        </p:txBody>
      </p:sp>
      <p:sp>
        <p:nvSpPr>
          <p:cNvPr id="59" name="Text Placeholder 5">
            <a:extLst>
              <a:ext uri="{FF2B5EF4-FFF2-40B4-BE49-F238E27FC236}">
                <a16:creationId xmlns:a16="http://schemas.microsoft.com/office/drawing/2014/main" id="{E868B3E1-D45D-6B49-8D48-60DE0A8B33DF}"/>
              </a:ext>
            </a:extLst>
          </p:cNvPr>
          <p:cNvSpPr>
            <a:spLocks noGrp="1"/>
          </p:cNvSpPr>
          <p:nvPr>
            <p:ph type="body" sz="quarter" idx="22"/>
          </p:nvPr>
        </p:nvSpPr>
        <p:spPr>
          <a:xfrm>
            <a:off x="4063199" y="5538734"/>
            <a:ext cx="4253302" cy="552450"/>
          </a:xfrm>
          <a:prstGeom prst="rect">
            <a:avLst/>
          </a:prstGeom>
        </p:spPr>
        <p:txBody>
          <a:bodyPr lIns="180000" tIns="0" rIns="0" bIns="0"/>
          <a:lstStyle>
            <a:lvl1pPr marL="0" indent="0">
              <a:buNone/>
              <a:defRPr sz="1800" i="1">
                <a:solidFill>
                  <a:schemeClr val="tx2"/>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sp>
        <p:nvSpPr>
          <p:cNvPr id="17" name="Footer Placeholder 4">
            <a:extLst>
              <a:ext uri="{FF2B5EF4-FFF2-40B4-BE49-F238E27FC236}">
                <a16:creationId xmlns:a16="http://schemas.microsoft.com/office/drawing/2014/main" id="{663775C6-66DC-4D67-BBE8-9009789A00F4}"/>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7823975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MESSAGES 2 IMAGES 2">
    <p:spTree>
      <p:nvGrpSpPr>
        <p:cNvPr id="1" name=""/>
        <p:cNvGrpSpPr/>
        <p:nvPr/>
      </p:nvGrpSpPr>
      <p:grpSpPr>
        <a:xfrm>
          <a:off x="0" y="0"/>
          <a:ext cx="0" cy="0"/>
          <a:chOff x="0" y="0"/>
          <a:chExt cx="0" cy="0"/>
        </a:xfrm>
      </p:grpSpPr>
      <p:sp>
        <p:nvSpPr>
          <p:cNvPr id="9" name="Picture Placeholder 2"/>
          <p:cNvSpPr>
            <a:spLocks noGrp="1"/>
          </p:cNvSpPr>
          <p:nvPr>
            <p:ph type="pic" idx="12"/>
          </p:nvPr>
        </p:nvSpPr>
        <p:spPr>
          <a:xfrm>
            <a:off x="6085197" y="800100"/>
            <a:ext cx="3521710" cy="3550905"/>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3"/>
          </p:nvPr>
        </p:nvSpPr>
        <p:spPr>
          <a:xfrm>
            <a:off x="4162736" y="4358958"/>
            <a:ext cx="1922461" cy="193839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5" name="Picture 14">
            <a:extLst>
              <a:ext uri="{FF2B5EF4-FFF2-40B4-BE49-F238E27FC236}">
                <a16:creationId xmlns:a16="http://schemas.microsoft.com/office/drawing/2014/main" id="{59CEBDB8-9DAD-469A-9AB2-CEFF2383F9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8" name="Slide Number Placeholder 5">
            <a:extLst>
              <a:ext uri="{FF2B5EF4-FFF2-40B4-BE49-F238E27FC236}">
                <a16:creationId xmlns:a16="http://schemas.microsoft.com/office/drawing/2014/main" id="{7AB77F93-B333-411F-8120-0BF2A0A6FF76}"/>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9" name="Rectangle 18">
            <a:extLst>
              <a:ext uri="{FF2B5EF4-FFF2-40B4-BE49-F238E27FC236}">
                <a16:creationId xmlns:a16="http://schemas.microsoft.com/office/drawing/2014/main" id="{43F1C666-9C61-FD49-831E-4363EB37C8B7}"/>
              </a:ext>
            </a:extLst>
          </p:cNvPr>
          <p:cNvSpPr/>
          <p:nvPr userDrawn="1"/>
        </p:nvSpPr>
        <p:spPr>
          <a:xfrm>
            <a:off x="803274" y="800100"/>
            <a:ext cx="5301779" cy="3558858"/>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37A949C3-7558-0E48-A61A-97CFFA670B04}"/>
              </a:ext>
            </a:extLst>
          </p:cNvPr>
          <p:cNvSpPr>
            <a:spLocks noGrp="1"/>
          </p:cNvSpPr>
          <p:nvPr>
            <p:ph type="body" sz="quarter" idx="27"/>
          </p:nvPr>
        </p:nvSpPr>
        <p:spPr>
          <a:xfrm>
            <a:off x="982663" y="979488"/>
            <a:ext cx="4913312" cy="319060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24" name="Rectangle 23">
            <a:extLst>
              <a:ext uri="{FF2B5EF4-FFF2-40B4-BE49-F238E27FC236}">
                <a16:creationId xmlns:a16="http://schemas.microsoft.com/office/drawing/2014/main" id="{153F2BAA-FFAB-6142-B927-9AFC9597709C}"/>
              </a:ext>
            </a:extLst>
          </p:cNvPr>
          <p:cNvSpPr/>
          <p:nvPr userDrawn="1"/>
        </p:nvSpPr>
        <p:spPr>
          <a:xfrm>
            <a:off x="6085197" y="4346492"/>
            <a:ext cx="5303527" cy="1950864"/>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3">
            <a:extLst>
              <a:ext uri="{FF2B5EF4-FFF2-40B4-BE49-F238E27FC236}">
                <a16:creationId xmlns:a16="http://schemas.microsoft.com/office/drawing/2014/main" id="{F761345F-D782-BA49-A5BA-1067FD008472}"/>
              </a:ext>
            </a:extLst>
          </p:cNvPr>
          <p:cNvSpPr>
            <a:spLocks noGrp="1"/>
          </p:cNvSpPr>
          <p:nvPr>
            <p:ph type="body" sz="quarter" idx="28"/>
          </p:nvPr>
        </p:nvSpPr>
        <p:spPr>
          <a:xfrm>
            <a:off x="6264586" y="4525880"/>
            <a:ext cx="4913312" cy="160345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27" name="Title 1">
            <a:extLst>
              <a:ext uri="{FF2B5EF4-FFF2-40B4-BE49-F238E27FC236}">
                <a16:creationId xmlns:a16="http://schemas.microsoft.com/office/drawing/2014/main" id="{96E41412-E0A9-CD40-97EF-5D70A1A4232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6DF42EA0-9AA6-42A3-87BF-342772A03173}"/>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6772610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EY MESSAGES 2 IMAGES 4">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5302AD0-C485-1E4D-BB94-26C2E893D92A}"/>
              </a:ext>
            </a:extLst>
          </p:cNvPr>
          <p:cNvSpPr/>
          <p:nvPr userDrawn="1"/>
        </p:nvSpPr>
        <p:spPr>
          <a:xfrm>
            <a:off x="6085197" y="800099"/>
            <a:ext cx="5303528" cy="5498526"/>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a:extLst>
              <a:ext uri="{FF2B5EF4-FFF2-40B4-BE49-F238E27FC236}">
                <a16:creationId xmlns:a16="http://schemas.microsoft.com/office/drawing/2014/main" id="{2F8772EB-5AE7-43D5-B272-E3448B2BCB68}"/>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24" name="Text Placeholder 2">
            <a:extLst>
              <a:ext uri="{FF2B5EF4-FFF2-40B4-BE49-F238E27FC236}">
                <a16:creationId xmlns:a16="http://schemas.microsoft.com/office/drawing/2014/main" id="{51AD6D36-CE1A-7344-89FC-FA62E0484F34}"/>
              </a:ext>
            </a:extLst>
          </p:cNvPr>
          <p:cNvSpPr>
            <a:spLocks noGrp="1"/>
          </p:cNvSpPr>
          <p:nvPr>
            <p:ph type="body" sz="quarter" idx="23" hasCustomPrompt="1"/>
          </p:nvPr>
        </p:nvSpPr>
        <p:spPr>
          <a:xfrm>
            <a:off x="6285632" y="1870223"/>
            <a:ext cx="4890230" cy="3217425"/>
          </a:xfrm>
          <a:prstGeom prst="rect">
            <a:avLst/>
          </a:prstGeom>
        </p:spPr>
        <p:txBody>
          <a:bodyPr/>
          <a:lstStyle>
            <a:lvl1pPr marL="0" indent="0" algn="ctr">
              <a:buNone/>
              <a:defRPr sz="2400" b="0">
                <a:solidFill>
                  <a:schemeClr val="bg1"/>
                </a:solidFill>
                <a:latin typeface="Franklin Gothic Demi Cond" panose="020B0706030402020204" pitchFamily="34" charset="0"/>
              </a:defRPr>
            </a:lvl1pPr>
          </a:lstStyle>
          <a:p>
            <a:pPr lvl="0"/>
            <a:r>
              <a:rPr lang="en-US" dirty="0"/>
              <a:t>TEXT</a:t>
            </a:r>
          </a:p>
        </p:txBody>
      </p:sp>
      <p:sp>
        <p:nvSpPr>
          <p:cNvPr id="27" name="Picture Placeholder 2">
            <a:extLst>
              <a:ext uri="{FF2B5EF4-FFF2-40B4-BE49-F238E27FC236}">
                <a16:creationId xmlns:a16="http://schemas.microsoft.com/office/drawing/2014/main" id="{14745A3B-CFE0-584C-9B52-36A52B6246D9}"/>
              </a:ext>
            </a:extLst>
          </p:cNvPr>
          <p:cNvSpPr>
            <a:spLocks noGrp="1"/>
          </p:cNvSpPr>
          <p:nvPr>
            <p:ph type="pic" idx="11"/>
          </p:nvPr>
        </p:nvSpPr>
        <p:spPr>
          <a:xfrm>
            <a:off x="4344243"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8" name="Picture Placeholder 2">
            <a:extLst>
              <a:ext uri="{FF2B5EF4-FFF2-40B4-BE49-F238E27FC236}">
                <a16:creationId xmlns:a16="http://schemas.microsoft.com/office/drawing/2014/main" id="{1F7DEE7B-54E9-5544-AC1C-3019C601F174}"/>
              </a:ext>
            </a:extLst>
          </p:cNvPr>
          <p:cNvSpPr>
            <a:spLocks noGrp="1"/>
          </p:cNvSpPr>
          <p:nvPr>
            <p:ph type="pic" idx="12"/>
          </p:nvPr>
        </p:nvSpPr>
        <p:spPr>
          <a:xfrm>
            <a:off x="792448" y="2534875"/>
            <a:ext cx="3551795" cy="3762479"/>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9" name="Picture Placeholder 2">
            <a:extLst>
              <a:ext uri="{FF2B5EF4-FFF2-40B4-BE49-F238E27FC236}">
                <a16:creationId xmlns:a16="http://schemas.microsoft.com/office/drawing/2014/main" id="{4DC4F94C-132D-D643-BCBF-9C4FD5946C42}"/>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0" name="Picture Placeholder 2">
            <a:extLst>
              <a:ext uri="{FF2B5EF4-FFF2-40B4-BE49-F238E27FC236}">
                <a16:creationId xmlns:a16="http://schemas.microsoft.com/office/drawing/2014/main" id="{94082F3B-A672-074C-AEEE-80EECEE5CD82}"/>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1" name="Title 1">
            <a:extLst>
              <a:ext uri="{FF2B5EF4-FFF2-40B4-BE49-F238E27FC236}">
                <a16:creationId xmlns:a16="http://schemas.microsoft.com/office/drawing/2014/main" id="{E2E646A1-4CC8-2A48-84BB-AAAE188F6DD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2" name="Footer Placeholder 4">
            <a:extLst>
              <a:ext uri="{FF2B5EF4-FFF2-40B4-BE49-F238E27FC236}">
                <a16:creationId xmlns:a16="http://schemas.microsoft.com/office/drawing/2014/main" id="{E79F8680-6CC4-4701-860B-B13D054F0BCD}"/>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7037307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EY MESSAGES 2 IMAGES 5">
    <p:spTree>
      <p:nvGrpSpPr>
        <p:cNvPr id="1" name=""/>
        <p:cNvGrpSpPr/>
        <p:nvPr/>
      </p:nvGrpSpPr>
      <p:grpSpPr>
        <a:xfrm>
          <a:off x="0" y="0"/>
          <a:ext cx="0" cy="0"/>
          <a:chOff x="0" y="0"/>
          <a:chExt cx="0" cy="0"/>
        </a:xfrm>
      </p:grpSpPr>
      <p:sp>
        <p:nvSpPr>
          <p:cNvPr id="9" name="Picture Placeholder 2"/>
          <p:cNvSpPr>
            <a:spLocks noGrp="1"/>
          </p:cNvSpPr>
          <p:nvPr>
            <p:ph type="pic" idx="12"/>
          </p:nvPr>
        </p:nvSpPr>
        <p:spPr>
          <a:xfrm>
            <a:off x="822429" y="800100"/>
            <a:ext cx="3350311" cy="3550905"/>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3"/>
          </p:nvPr>
        </p:nvSpPr>
        <p:spPr>
          <a:xfrm>
            <a:off x="4162736" y="4358958"/>
            <a:ext cx="1922461" cy="193839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5" name="Picture 14">
            <a:extLst>
              <a:ext uri="{FF2B5EF4-FFF2-40B4-BE49-F238E27FC236}">
                <a16:creationId xmlns:a16="http://schemas.microsoft.com/office/drawing/2014/main" id="{59CEBDB8-9DAD-469A-9AB2-CEFF2383F9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8" name="Slide Number Placeholder 5">
            <a:extLst>
              <a:ext uri="{FF2B5EF4-FFF2-40B4-BE49-F238E27FC236}">
                <a16:creationId xmlns:a16="http://schemas.microsoft.com/office/drawing/2014/main" id="{7AB77F93-B333-411F-8120-0BF2A0A6FF76}"/>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9" name="Rectangle 18">
            <a:extLst>
              <a:ext uri="{FF2B5EF4-FFF2-40B4-BE49-F238E27FC236}">
                <a16:creationId xmlns:a16="http://schemas.microsoft.com/office/drawing/2014/main" id="{43F1C666-9C61-FD49-831E-4363EB37C8B7}"/>
              </a:ext>
            </a:extLst>
          </p:cNvPr>
          <p:cNvSpPr/>
          <p:nvPr userDrawn="1"/>
        </p:nvSpPr>
        <p:spPr>
          <a:xfrm>
            <a:off x="4172741" y="800100"/>
            <a:ext cx="5301779" cy="3558858"/>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37A949C3-7558-0E48-A61A-97CFFA670B04}"/>
              </a:ext>
            </a:extLst>
          </p:cNvPr>
          <p:cNvSpPr>
            <a:spLocks noGrp="1"/>
          </p:cNvSpPr>
          <p:nvPr>
            <p:ph type="body" sz="quarter" idx="27"/>
          </p:nvPr>
        </p:nvSpPr>
        <p:spPr>
          <a:xfrm>
            <a:off x="4352130" y="979488"/>
            <a:ext cx="4913312" cy="319060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24" name="Rectangle 23">
            <a:extLst>
              <a:ext uri="{FF2B5EF4-FFF2-40B4-BE49-F238E27FC236}">
                <a16:creationId xmlns:a16="http://schemas.microsoft.com/office/drawing/2014/main" id="{153F2BAA-FFAB-6142-B927-9AFC9597709C}"/>
              </a:ext>
            </a:extLst>
          </p:cNvPr>
          <p:cNvSpPr/>
          <p:nvPr userDrawn="1"/>
        </p:nvSpPr>
        <p:spPr>
          <a:xfrm>
            <a:off x="6085197" y="4346492"/>
            <a:ext cx="5303527" cy="1950864"/>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3">
            <a:extLst>
              <a:ext uri="{FF2B5EF4-FFF2-40B4-BE49-F238E27FC236}">
                <a16:creationId xmlns:a16="http://schemas.microsoft.com/office/drawing/2014/main" id="{F761345F-D782-BA49-A5BA-1067FD008472}"/>
              </a:ext>
            </a:extLst>
          </p:cNvPr>
          <p:cNvSpPr>
            <a:spLocks noGrp="1"/>
          </p:cNvSpPr>
          <p:nvPr>
            <p:ph type="body" sz="quarter" idx="28"/>
          </p:nvPr>
        </p:nvSpPr>
        <p:spPr>
          <a:xfrm>
            <a:off x="6264586" y="4525880"/>
            <a:ext cx="4913312" cy="160345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27" name="Title 1">
            <a:extLst>
              <a:ext uri="{FF2B5EF4-FFF2-40B4-BE49-F238E27FC236}">
                <a16:creationId xmlns:a16="http://schemas.microsoft.com/office/drawing/2014/main" id="{96E41412-E0A9-CD40-97EF-5D70A1A4232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77AC9FDD-E387-4C7D-9ADA-6CA74D0E5D85}"/>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3193428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EY MESSAGES 2 IMAGES 6">
    <p:spTree>
      <p:nvGrpSpPr>
        <p:cNvPr id="1" name=""/>
        <p:cNvGrpSpPr/>
        <p:nvPr/>
      </p:nvGrpSpPr>
      <p:grpSpPr>
        <a:xfrm>
          <a:off x="0" y="0"/>
          <a:ext cx="0" cy="0"/>
          <a:chOff x="0" y="0"/>
          <a:chExt cx="0" cy="0"/>
        </a:xfrm>
      </p:grpSpPr>
      <p:sp>
        <p:nvSpPr>
          <p:cNvPr id="1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5" name="Picture 14">
            <a:extLst>
              <a:ext uri="{FF2B5EF4-FFF2-40B4-BE49-F238E27FC236}">
                <a16:creationId xmlns:a16="http://schemas.microsoft.com/office/drawing/2014/main" id="{59CEBDB8-9DAD-469A-9AB2-CEFF2383F9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8" name="Slide Number Placeholder 5">
            <a:extLst>
              <a:ext uri="{FF2B5EF4-FFF2-40B4-BE49-F238E27FC236}">
                <a16:creationId xmlns:a16="http://schemas.microsoft.com/office/drawing/2014/main" id="{7AB77F93-B333-411F-8120-0BF2A0A6FF76}"/>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27" name="Picture Placeholder 2">
            <a:extLst>
              <a:ext uri="{FF2B5EF4-FFF2-40B4-BE49-F238E27FC236}">
                <a16:creationId xmlns:a16="http://schemas.microsoft.com/office/drawing/2014/main" id="{CFEB02EB-6450-644A-BA83-4FD3BDCB7D1A}"/>
              </a:ext>
            </a:extLst>
          </p:cNvPr>
          <p:cNvSpPr>
            <a:spLocks noGrp="1"/>
          </p:cNvSpPr>
          <p:nvPr>
            <p:ph type="pic" idx="25"/>
          </p:nvPr>
        </p:nvSpPr>
        <p:spPr>
          <a:xfrm>
            <a:off x="6085197" y="2746614"/>
            <a:ext cx="3521710" cy="3550905"/>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8" name="Picture Placeholder 2">
            <a:extLst>
              <a:ext uri="{FF2B5EF4-FFF2-40B4-BE49-F238E27FC236}">
                <a16:creationId xmlns:a16="http://schemas.microsoft.com/office/drawing/2014/main" id="{27C47440-8551-CE4A-A836-3DD337840602}"/>
              </a:ext>
            </a:extLst>
          </p:cNvPr>
          <p:cNvSpPr>
            <a:spLocks noGrp="1"/>
          </p:cNvSpPr>
          <p:nvPr>
            <p:ph type="pic" idx="26"/>
          </p:nvPr>
        </p:nvSpPr>
        <p:spPr>
          <a:xfrm>
            <a:off x="4162736" y="798830"/>
            <a:ext cx="1922461" cy="193839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9" name="Rectangle 28">
            <a:extLst>
              <a:ext uri="{FF2B5EF4-FFF2-40B4-BE49-F238E27FC236}">
                <a16:creationId xmlns:a16="http://schemas.microsoft.com/office/drawing/2014/main" id="{31FC884B-3024-CD4B-B39C-5C27A1B443FB}"/>
              </a:ext>
            </a:extLst>
          </p:cNvPr>
          <p:cNvSpPr/>
          <p:nvPr userDrawn="1"/>
        </p:nvSpPr>
        <p:spPr>
          <a:xfrm>
            <a:off x="803274" y="2735580"/>
            <a:ext cx="5301779" cy="3558858"/>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3">
            <a:extLst>
              <a:ext uri="{FF2B5EF4-FFF2-40B4-BE49-F238E27FC236}">
                <a16:creationId xmlns:a16="http://schemas.microsoft.com/office/drawing/2014/main" id="{CE591880-B6E8-CD44-9595-1BFAA4513363}"/>
              </a:ext>
            </a:extLst>
          </p:cNvPr>
          <p:cNvSpPr>
            <a:spLocks noGrp="1"/>
          </p:cNvSpPr>
          <p:nvPr>
            <p:ph type="body" sz="quarter" idx="27"/>
          </p:nvPr>
        </p:nvSpPr>
        <p:spPr>
          <a:xfrm>
            <a:off x="982663" y="2914968"/>
            <a:ext cx="4913312" cy="319060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31" name="Rectangle 30">
            <a:extLst>
              <a:ext uri="{FF2B5EF4-FFF2-40B4-BE49-F238E27FC236}">
                <a16:creationId xmlns:a16="http://schemas.microsoft.com/office/drawing/2014/main" id="{FA941BCF-E002-0740-BC22-BF3266F429D5}"/>
              </a:ext>
            </a:extLst>
          </p:cNvPr>
          <p:cNvSpPr/>
          <p:nvPr userDrawn="1"/>
        </p:nvSpPr>
        <p:spPr>
          <a:xfrm>
            <a:off x="6085197" y="798830"/>
            <a:ext cx="5303528" cy="1950864"/>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3">
            <a:extLst>
              <a:ext uri="{FF2B5EF4-FFF2-40B4-BE49-F238E27FC236}">
                <a16:creationId xmlns:a16="http://schemas.microsoft.com/office/drawing/2014/main" id="{813457D8-5B3D-EB42-A17E-9E7FAA4238A8}"/>
              </a:ext>
            </a:extLst>
          </p:cNvPr>
          <p:cNvSpPr>
            <a:spLocks noGrp="1"/>
          </p:cNvSpPr>
          <p:nvPr>
            <p:ph type="body" sz="quarter" idx="28"/>
          </p:nvPr>
        </p:nvSpPr>
        <p:spPr>
          <a:xfrm>
            <a:off x="6264586" y="978218"/>
            <a:ext cx="4913312" cy="160345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34" name="Title 1">
            <a:extLst>
              <a:ext uri="{FF2B5EF4-FFF2-40B4-BE49-F238E27FC236}">
                <a16:creationId xmlns:a16="http://schemas.microsoft.com/office/drawing/2014/main" id="{F83F38C5-8933-D34D-A9C5-65150FAF0B0E}"/>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3F2778E8-3567-4C55-AA59-EEF8DFC07766}"/>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742701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sp>
        <p:nvSpPr>
          <p:cNvPr id="10" name="Rectangle 9"/>
          <p:cNvSpPr/>
          <p:nvPr userDrawn="1"/>
        </p:nvSpPr>
        <p:spPr>
          <a:xfrm>
            <a:off x="803275" y="800100"/>
            <a:ext cx="10585450"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a:t>©MMR</a:t>
            </a:r>
            <a:endParaRPr lang="en-US" dirty="0"/>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a:extLst>
              <a:ext uri="{FF2B5EF4-FFF2-40B4-BE49-F238E27FC236}">
                <a16:creationId xmlns:a16="http://schemas.microsoft.com/office/drawing/2014/main" id="{81FC77A1-2200-47C2-877F-5F89FD5A7BDB}"/>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57FA804-5500-4D2C-9757-B32CF5632034}"/>
              </a:ext>
            </a:extLst>
          </p:cNvPr>
          <p:cNvSpPr>
            <a:spLocks noGrp="1"/>
          </p:cNvSpPr>
          <p:nvPr>
            <p:ph type="body" sz="quarter" idx="23"/>
          </p:nvPr>
        </p:nvSpPr>
        <p:spPr>
          <a:xfrm>
            <a:off x="981885" y="1257237"/>
            <a:ext cx="3238782" cy="48594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040B263D-A203-4AE0-82E0-095F31854249}"/>
              </a:ext>
            </a:extLst>
          </p:cNvPr>
          <p:cNvSpPr>
            <a:spLocks noGrp="1"/>
          </p:cNvSpPr>
          <p:nvPr>
            <p:ph type="body" sz="quarter" idx="24"/>
          </p:nvPr>
        </p:nvSpPr>
        <p:spPr>
          <a:xfrm>
            <a:off x="4479068" y="1257737"/>
            <a:ext cx="3238782" cy="48594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4B259447-B257-4BD3-ADB3-DB149DDDFF96}"/>
              </a:ext>
            </a:extLst>
          </p:cNvPr>
          <p:cNvSpPr>
            <a:spLocks noGrp="1"/>
          </p:cNvSpPr>
          <p:nvPr>
            <p:ph type="body" sz="quarter" idx="25"/>
          </p:nvPr>
        </p:nvSpPr>
        <p:spPr>
          <a:xfrm>
            <a:off x="7976251" y="1261741"/>
            <a:ext cx="3238782" cy="48594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Tree>
    <p:extLst>
      <p:ext uri="{BB962C8B-B14F-4D97-AF65-F5344CB8AC3E}">
        <p14:creationId xmlns:p14="http://schemas.microsoft.com/office/powerpoint/2010/main" val="858531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4">
    <p:bg>
      <p:bgPr>
        <a:solidFill>
          <a:schemeClr val="tx2"/>
        </a:solidFill>
        <a:effectLst/>
      </p:bgPr>
    </p:bg>
    <p:spTree>
      <p:nvGrpSpPr>
        <p:cNvPr id="1" name=""/>
        <p:cNvGrpSpPr/>
        <p:nvPr/>
      </p:nvGrpSpPr>
      <p:grpSpPr>
        <a:xfrm>
          <a:off x="0" y="0"/>
          <a:ext cx="0" cy="0"/>
          <a:chOff x="0" y="0"/>
          <a:chExt cx="0" cy="0"/>
        </a:xfrm>
      </p:grpSpPr>
      <p:sp>
        <p:nvSpPr>
          <p:cNvPr id="40" name="Picture Placeholder 2">
            <a:extLst>
              <a:ext uri="{FF2B5EF4-FFF2-40B4-BE49-F238E27FC236}">
                <a16:creationId xmlns:a16="http://schemas.microsoft.com/office/drawing/2014/main" id="{B3D18233-C9AD-714C-89FE-0262412148C8}"/>
              </a:ext>
            </a:extLst>
          </p:cNvPr>
          <p:cNvSpPr>
            <a:spLocks noGrp="1"/>
          </p:cNvSpPr>
          <p:nvPr>
            <p:ph type="pic" idx="1"/>
          </p:nvPr>
        </p:nvSpPr>
        <p:spPr>
          <a:xfrm>
            <a:off x="0" y="800129"/>
            <a:ext cx="4064400" cy="40608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1" name="Picture Placeholder 2">
            <a:extLst>
              <a:ext uri="{FF2B5EF4-FFF2-40B4-BE49-F238E27FC236}">
                <a16:creationId xmlns:a16="http://schemas.microsoft.com/office/drawing/2014/main" id="{9C299477-6C6E-C44B-844E-FAA9F4196819}"/>
              </a:ext>
            </a:extLst>
          </p:cNvPr>
          <p:cNvSpPr>
            <a:spLocks noGrp="1"/>
          </p:cNvSpPr>
          <p:nvPr>
            <p:ph type="pic" idx="13"/>
          </p:nvPr>
        </p:nvSpPr>
        <p:spPr>
          <a:xfrm>
            <a:off x="4063200" y="800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2" name="Picture Placeholder 2">
            <a:extLst>
              <a:ext uri="{FF2B5EF4-FFF2-40B4-BE49-F238E27FC236}">
                <a16:creationId xmlns:a16="http://schemas.microsoft.com/office/drawing/2014/main" id="{A011DB63-794D-CD45-A0C0-6855FA121605}"/>
              </a:ext>
            </a:extLst>
          </p:cNvPr>
          <p:cNvSpPr>
            <a:spLocks noGrp="1"/>
          </p:cNvSpPr>
          <p:nvPr>
            <p:ph type="pic" idx="14"/>
          </p:nvPr>
        </p:nvSpPr>
        <p:spPr>
          <a:xfrm>
            <a:off x="4063200" y="2834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3" name="Picture Placeholder 2">
            <a:extLst>
              <a:ext uri="{FF2B5EF4-FFF2-40B4-BE49-F238E27FC236}">
                <a16:creationId xmlns:a16="http://schemas.microsoft.com/office/drawing/2014/main" id="{ADD3E512-CD69-5348-BC5D-C3C5249E3B3D}"/>
              </a:ext>
            </a:extLst>
          </p:cNvPr>
          <p:cNvSpPr>
            <a:spLocks noGrp="1"/>
          </p:cNvSpPr>
          <p:nvPr>
            <p:ph type="pic" idx="15"/>
          </p:nvPr>
        </p:nvSpPr>
        <p:spPr>
          <a:xfrm>
            <a:off x="6094800" y="800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4" name="Picture Placeholder 2">
            <a:extLst>
              <a:ext uri="{FF2B5EF4-FFF2-40B4-BE49-F238E27FC236}">
                <a16:creationId xmlns:a16="http://schemas.microsoft.com/office/drawing/2014/main" id="{05ADDE9C-6A08-544C-972B-8E4CA47D9010}"/>
              </a:ext>
            </a:extLst>
          </p:cNvPr>
          <p:cNvSpPr>
            <a:spLocks noGrp="1"/>
          </p:cNvSpPr>
          <p:nvPr>
            <p:ph type="pic" idx="16"/>
          </p:nvPr>
        </p:nvSpPr>
        <p:spPr>
          <a:xfrm>
            <a:off x="6094800" y="2834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6" name="Picture Placeholder 2">
            <a:extLst>
              <a:ext uri="{FF2B5EF4-FFF2-40B4-BE49-F238E27FC236}">
                <a16:creationId xmlns:a16="http://schemas.microsoft.com/office/drawing/2014/main" id="{886CFA13-8ABE-5A4D-B425-99238362D643}"/>
              </a:ext>
            </a:extLst>
          </p:cNvPr>
          <p:cNvSpPr>
            <a:spLocks noGrp="1"/>
          </p:cNvSpPr>
          <p:nvPr>
            <p:ph type="pic" idx="19"/>
          </p:nvPr>
        </p:nvSpPr>
        <p:spPr>
          <a:xfrm>
            <a:off x="10158000" y="800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7" name="Picture Placeholder 2">
            <a:extLst>
              <a:ext uri="{FF2B5EF4-FFF2-40B4-BE49-F238E27FC236}">
                <a16:creationId xmlns:a16="http://schemas.microsoft.com/office/drawing/2014/main" id="{6EA3F51E-854B-4C4C-AAAB-657FD18F290F}"/>
              </a:ext>
            </a:extLst>
          </p:cNvPr>
          <p:cNvSpPr>
            <a:spLocks noGrp="1"/>
          </p:cNvSpPr>
          <p:nvPr>
            <p:ph type="pic" idx="20"/>
          </p:nvPr>
        </p:nvSpPr>
        <p:spPr>
          <a:xfrm>
            <a:off x="10158000" y="2834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2" name="Rectangle 51">
            <a:extLst>
              <a:ext uri="{FF2B5EF4-FFF2-40B4-BE49-F238E27FC236}">
                <a16:creationId xmlns:a16="http://schemas.microsoft.com/office/drawing/2014/main" id="{7A027B18-3C3B-2042-A69B-F9DE53D20EDA}"/>
              </a:ext>
            </a:extLst>
          </p:cNvPr>
          <p:cNvSpPr/>
          <p:nvPr userDrawn="1"/>
        </p:nvSpPr>
        <p:spPr>
          <a:xfrm>
            <a:off x="4063200" y="4861823"/>
            <a:ext cx="8137110" cy="1418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icture Placeholder 2">
            <a:extLst>
              <a:ext uri="{FF2B5EF4-FFF2-40B4-BE49-F238E27FC236}">
                <a16:creationId xmlns:a16="http://schemas.microsoft.com/office/drawing/2014/main" id="{F2EA7488-AC70-F645-9E81-4B27B63421F7}"/>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7" name="Picture Placeholder 2">
            <a:extLst>
              <a:ext uri="{FF2B5EF4-FFF2-40B4-BE49-F238E27FC236}">
                <a16:creationId xmlns:a16="http://schemas.microsoft.com/office/drawing/2014/main" id="{FCA04CFF-80D9-634F-8445-68D43ACCA645}"/>
              </a:ext>
            </a:extLst>
          </p:cNvPr>
          <p:cNvSpPr>
            <a:spLocks noGrp="1"/>
          </p:cNvSpPr>
          <p:nvPr>
            <p:ph type="pic" idx="17"/>
          </p:nvPr>
        </p:nvSpPr>
        <p:spPr>
          <a:xfrm>
            <a:off x="8126400" y="796147"/>
            <a:ext cx="2034000" cy="40716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8" name="Title 1">
            <a:extLst>
              <a:ext uri="{FF2B5EF4-FFF2-40B4-BE49-F238E27FC236}">
                <a16:creationId xmlns:a16="http://schemas.microsoft.com/office/drawing/2014/main" id="{38FC4093-ED99-054B-92C1-DE048C34FBAC}"/>
              </a:ext>
            </a:extLst>
          </p:cNvPr>
          <p:cNvSpPr>
            <a:spLocks noGrp="1"/>
          </p:cNvSpPr>
          <p:nvPr>
            <p:ph type="title" hasCustomPrompt="1"/>
          </p:nvPr>
        </p:nvSpPr>
        <p:spPr>
          <a:xfrm>
            <a:off x="4063201" y="4861923"/>
            <a:ext cx="7325524" cy="487522"/>
          </a:xfrm>
          <a:prstGeom prst="rect">
            <a:avLst/>
          </a:prstGeom>
        </p:spPr>
        <p:txBody>
          <a:bodyPr lIns="180000" tIns="180000" rIns="0" bIns="0"/>
          <a:lstStyle>
            <a:lvl1pPr>
              <a:defRPr sz="3200">
                <a:solidFill>
                  <a:schemeClr val="tx2"/>
                </a:solidFill>
                <a:latin typeface="Franklin Gothic Demi Cond" panose="020B0706030402020204" pitchFamily="34" charset="0"/>
              </a:defRPr>
            </a:lvl1pPr>
          </a:lstStyle>
          <a:p>
            <a:r>
              <a:rPr lang="en-US" dirty="0"/>
              <a:t>CLICK TO EDIT MASTER TITLE STYLE</a:t>
            </a:r>
          </a:p>
        </p:txBody>
      </p:sp>
      <p:sp>
        <p:nvSpPr>
          <p:cNvPr id="59" name="Text Placeholder 5">
            <a:extLst>
              <a:ext uri="{FF2B5EF4-FFF2-40B4-BE49-F238E27FC236}">
                <a16:creationId xmlns:a16="http://schemas.microsoft.com/office/drawing/2014/main" id="{EB8CD1CB-79FF-164B-9B1C-81AB63CC07A7}"/>
              </a:ext>
            </a:extLst>
          </p:cNvPr>
          <p:cNvSpPr>
            <a:spLocks noGrp="1"/>
          </p:cNvSpPr>
          <p:nvPr>
            <p:ph type="body" sz="quarter" idx="22"/>
          </p:nvPr>
        </p:nvSpPr>
        <p:spPr>
          <a:xfrm>
            <a:off x="4063198" y="5604922"/>
            <a:ext cx="7325525" cy="552450"/>
          </a:xfrm>
          <a:prstGeom prst="rect">
            <a:avLst/>
          </a:prstGeom>
        </p:spPr>
        <p:txBody>
          <a:bodyPr lIns="180000" tIns="0" rIns="0" bIns="0"/>
          <a:lstStyle>
            <a:lvl1pPr marL="0" indent="0">
              <a:buNone/>
              <a:defRPr sz="2400" i="1">
                <a:solidFill>
                  <a:schemeClr val="tx2"/>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sp>
        <p:nvSpPr>
          <p:cNvPr id="17" name="Footer Placeholder 4">
            <a:extLst>
              <a:ext uri="{FF2B5EF4-FFF2-40B4-BE49-F238E27FC236}">
                <a16:creationId xmlns:a16="http://schemas.microsoft.com/office/drawing/2014/main" id="{1355DA16-8C38-4625-BE9E-09EE9292D6F3}"/>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559536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5">
    <p:bg>
      <p:bgPr>
        <a:solidFill>
          <a:schemeClr val="tx2"/>
        </a:solidFill>
        <a:effectLst/>
      </p:bgPr>
    </p:bg>
    <p:spTree>
      <p:nvGrpSpPr>
        <p:cNvPr id="1" name=""/>
        <p:cNvGrpSpPr/>
        <p:nvPr/>
      </p:nvGrpSpPr>
      <p:grpSpPr>
        <a:xfrm>
          <a:off x="0" y="0"/>
          <a:ext cx="0" cy="0"/>
          <a:chOff x="0" y="0"/>
          <a:chExt cx="0" cy="0"/>
        </a:xfrm>
      </p:grpSpPr>
      <p:sp>
        <p:nvSpPr>
          <p:cNvPr id="13" name="Picture Placeholder 2"/>
          <p:cNvSpPr>
            <a:spLocks noGrp="1"/>
          </p:cNvSpPr>
          <p:nvPr>
            <p:ph type="pic" idx="13"/>
          </p:nvPr>
        </p:nvSpPr>
        <p:spPr>
          <a:xfrm>
            <a:off x="4063800" y="800279"/>
            <a:ext cx="4064400" cy="4064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Picture Placeholder 2">
            <a:extLst>
              <a:ext uri="{FF2B5EF4-FFF2-40B4-BE49-F238E27FC236}">
                <a16:creationId xmlns:a16="http://schemas.microsoft.com/office/drawing/2014/main" id="{8B02E503-A2B2-C24E-9790-92B6D3439286}"/>
              </a:ext>
            </a:extLst>
          </p:cNvPr>
          <p:cNvSpPr>
            <a:spLocks noGrp="1"/>
          </p:cNvSpPr>
          <p:nvPr>
            <p:ph type="pic" idx="1"/>
          </p:nvPr>
        </p:nvSpPr>
        <p:spPr>
          <a:xfrm>
            <a:off x="0" y="800101"/>
            <a:ext cx="4064400" cy="4064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Picture Placeholder 2">
            <a:extLst>
              <a:ext uri="{FF2B5EF4-FFF2-40B4-BE49-F238E27FC236}">
                <a16:creationId xmlns:a16="http://schemas.microsoft.com/office/drawing/2014/main" id="{4F025CB4-84EC-6847-BF8D-FEA3B1FD71E9}"/>
              </a:ext>
            </a:extLst>
          </p:cNvPr>
          <p:cNvSpPr>
            <a:spLocks noGrp="1"/>
          </p:cNvSpPr>
          <p:nvPr>
            <p:ph type="pic" idx="17"/>
          </p:nvPr>
        </p:nvSpPr>
        <p:spPr>
          <a:xfrm>
            <a:off x="8127600" y="800279"/>
            <a:ext cx="4064400" cy="4064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4" name="Rectangle 23">
            <a:extLst>
              <a:ext uri="{FF2B5EF4-FFF2-40B4-BE49-F238E27FC236}">
                <a16:creationId xmlns:a16="http://schemas.microsoft.com/office/drawing/2014/main" id="{8C03B1B5-8746-A243-9774-FB99DBA52ACE}"/>
              </a:ext>
            </a:extLst>
          </p:cNvPr>
          <p:cNvSpPr/>
          <p:nvPr userDrawn="1"/>
        </p:nvSpPr>
        <p:spPr>
          <a:xfrm>
            <a:off x="4063200" y="4861973"/>
            <a:ext cx="8137110" cy="1418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
            <a:extLst>
              <a:ext uri="{FF2B5EF4-FFF2-40B4-BE49-F238E27FC236}">
                <a16:creationId xmlns:a16="http://schemas.microsoft.com/office/drawing/2014/main" id="{8E6CE4D2-F4D0-4B4E-96FE-E08A919C3D2C}"/>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1" name="Title 1">
            <a:extLst>
              <a:ext uri="{FF2B5EF4-FFF2-40B4-BE49-F238E27FC236}">
                <a16:creationId xmlns:a16="http://schemas.microsoft.com/office/drawing/2014/main" id="{5A60E447-CEFF-3E48-BC3A-71C8258C5D03}"/>
              </a:ext>
            </a:extLst>
          </p:cNvPr>
          <p:cNvSpPr>
            <a:spLocks noGrp="1"/>
          </p:cNvSpPr>
          <p:nvPr>
            <p:ph type="title" hasCustomPrompt="1"/>
          </p:nvPr>
        </p:nvSpPr>
        <p:spPr>
          <a:xfrm>
            <a:off x="4063201" y="4861923"/>
            <a:ext cx="7325524" cy="487522"/>
          </a:xfrm>
          <a:prstGeom prst="rect">
            <a:avLst/>
          </a:prstGeom>
        </p:spPr>
        <p:txBody>
          <a:bodyPr lIns="180000" tIns="180000" rIns="0" bIns="0"/>
          <a:lstStyle>
            <a:lvl1pPr>
              <a:defRPr sz="2400">
                <a:solidFill>
                  <a:schemeClr val="tx2"/>
                </a:solidFill>
                <a:latin typeface="Franklin Gothic Demi Cond" panose="020B0706030402020204" pitchFamily="34" charset="0"/>
              </a:defRPr>
            </a:lvl1pPr>
          </a:lstStyle>
          <a:p>
            <a:r>
              <a:rPr lang="en-US" dirty="0"/>
              <a:t>CLICK TO EDIT MASTER TITLE STYLE</a:t>
            </a:r>
          </a:p>
        </p:txBody>
      </p:sp>
      <p:sp>
        <p:nvSpPr>
          <p:cNvPr id="32" name="Text Placeholder 5">
            <a:extLst>
              <a:ext uri="{FF2B5EF4-FFF2-40B4-BE49-F238E27FC236}">
                <a16:creationId xmlns:a16="http://schemas.microsoft.com/office/drawing/2014/main" id="{2CE4187D-FCB7-9545-91D6-1D0C916DF165}"/>
              </a:ext>
            </a:extLst>
          </p:cNvPr>
          <p:cNvSpPr>
            <a:spLocks noGrp="1"/>
          </p:cNvSpPr>
          <p:nvPr>
            <p:ph type="body" sz="quarter" idx="22"/>
          </p:nvPr>
        </p:nvSpPr>
        <p:spPr>
          <a:xfrm>
            <a:off x="4063199" y="5538734"/>
            <a:ext cx="4253302" cy="552450"/>
          </a:xfrm>
          <a:prstGeom prst="rect">
            <a:avLst/>
          </a:prstGeom>
        </p:spPr>
        <p:txBody>
          <a:bodyPr lIns="180000" tIns="0" rIns="0" bIns="0"/>
          <a:lstStyle>
            <a:lvl1pPr marL="0" indent="0">
              <a:buNone/>
              <a:defRPr sz="1800" i="1">
                <a:solidFill>
                  <a:schemeClr val="tx2"/>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sp>
        <p:nvSpPr>
          <p:cNvPr id="15" name="Footer Placeholder 4">
            <a:extLst>
              <a:ext uri="{FF2B5EF4-FFF2-40B4-BE49-F238E27FC236}">
                <a16:creationId xmlns:a16="http://schemas.microsoft.com/office/drawing/2014/main" id="{BE1FAE97-0D59-45D0-84B1-BA79ACD9A37D}"/>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363475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NO COLUMN">
    <p:spTree>
      <p:nvGrpSpPr>
        <p:cNvPr id="1" name=""/>
        <p:cNvGrpSpPr/>
        <p:nvPr/>
      </p:nvGrpSpPr>
      <p:grpSpPr>
        <a:xfrm>
          <a:off x="0" y="0"/>
          <a:ext cx="0" cy="0"/>
          <a:chOff x="0" y="0"/>
          <a:chExt cx="0" cy="0"/>
        </a:xfrm>
      </p:grpSpPr>
      <p:sp>
        <p:nvSpPr>
          <p:cNvPr id="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9" name="Picture 8">
            <a:extLst>
              <a:ext uri="{FF2B5EF4-FFF2-40B4-BE49-F238E27FC236}">
                <a16:creationId xmlns:a16="http://schemas.microsoft.com/office/drawing/2014/main" id="{35EA1737-977E-4CF6-BB4E-55A02A59C9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3" name="Slide Number Placeholder 5">
            <a:extLst>
              <a:ext uri="{FF2B5EF4-FFF2-40B4-BE49-F238E27FC236}">
                <a16:creationId xmlns:a16="http://schemas.microsoft.com/office/drawing/2014/main" id="{80FEDD96-B1AD-4D81-A005-AE95CDDA1E7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8" name="Title 1">
            <a:extLst>
              <a:ext uri="{FF2B5EF4-FFF2-40B4-BE49-F238E27FC236}">
                <a16:creationId xmlns:a16="http://schemas.microsoft.com/office/drawing/2014/main" id="{5973E2B4-E8D5-448F-AD79-678FD1888262}"/>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0" name="Footer Placeholder 4">
            <a:extLst>
              <a:ext uri="{FF2B5EF4-FFF2-40B4-BE49-F238E27FC236}">
                <a16:creationId xmlns:a16="http://schemas.microsoft.com/office/drawing/2014/main" id="{58B297A9-147C-49FF-90C8-AEC078B00CD7}"/>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44309120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E COLUMN">
    <p:spTree>
      <p:nvGrpSpPr>
        <p:cNvPr id="1" name=""/>
        <p:cNvGrpSpPr/>
        <p:nvPr/>
      </p:nvGrpSpPr>
      <p:grpSpPr>
        <a:xfrm>
          <a:off x="0" y="0"/>
          <a:ext cx="0" cy="0"/>
          <a:chOff x="0" y="0"/>
          <a:chExt cx="0" cy="0"/>
        </a:xfrm>
      </p:grpSpPr>
      <p:sp>
        <p:nvSpPr>
          <p:cNvPr id="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9" name="Picture 8">
            <a:extLst>
              <a:ext uri="{FF2B5EF4-FFF2-40B4-BE49-F238E27FC236}">
                <a16:creationId xmlns:a16="http://schemas.microsoft.com/office/drawing/2014/main" id="{35EA1737-977E-4CF6-BB4E-55A02A59C9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3" name="Slide Number Placeholder 5">
            <a:extLst>
              <a:ext uri="{FF2B5EF4-FFF2-40B4-BE49-F238E27FC236}">
                <a16:creationId xmlns:a16="http://schemas.microsoft.com/office/drawing/2014/main" id="{80FEDD96-B1AD-4D81-A005-AE95CDDA1E7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4" name="Text Placeholder 3">
            <a:extLst>
              <a:ext uri="{FF2B5EF4-FFF2-40B4-BE49-F238E27FC236}">
                <a16:creationId xmlns:a16="http://schemas.microsoft.com/office/drawing/2014/main" id="{E76B1ED4-44A0-8743-8140-52EEACC24A50}"/>
              </a:ext>
            </a:extLst>
          </p:cNvPr>
          <p:cNvSpPr>
            <a:spLocks noGrp="1"/>
          </p:cNvSpPr>
          <p:nvPr>
            <p:ph type="body" sz="quarter" idx="25"/>
          </p:nvPr>
        </p:nvSpPr>
        <p:spPr>
          <a:xfrm>
            <a:off x="979488" y="979488"/>
            <a:ext cx="10409237" cy="5318125"/>
          </a:xfrm>
          <a:prstGeom prst="rect">
            <a:avLst/>
          </a:prstGeom>
        </p:spPr>
        <p:txBody>
          <a:bodyPr/>
          <a:lstStyle>
            <a:lvl1pPr>
              <a:defRPr b="0"/>
            </a:lvl1pPr>
            <a:lvl3pPr marL="179388" indent="-171450">
              <a:buFont typeface="Arial" panose="020B0604020202020204" pitchFamily="34" charset="0"/>
              <a:buChar char="•"/>
              <a:defRPr>
                <a:solidFill>
                  <a:schemeClr val="accent1"/>
                </a:solidFill>
              </a:defRPr>
            </a:lvl3pPr>
            <a:lvl4pPr>
              <a:defRPr>
                <a:solidFill>
                  <a:schemeClr val="accent1"/>
                </a:solidFill>
              </a:defRPr>
            </a:lvl4pPr>
            <a:lvl5pPr marL="182563" indent="0">
              <a:buNone/>
              <a:defRPr>
                <a:solidFill>
                  <a:schemeClr val="accent1"/>
                </a:solidFill>
              </a:defRPr>
            </a:lvl5pPr>
          </a:lstStyle>
          <a:p>
            <a:pPr lvl="0"/>
            <a:r>
              <a:rPr lang="en-US" dirty="0"/>
              <a:t>Edit Master text styles</a:t>
            </a:r>
          </a:p>
          <a:p>
            <a:pPr lvl="1"/>
            <a:r>
              <a:rPr lang="en-US" dirty="0"/>
              <a:t>Second level</a:t>
            </a:r>
          </a:p>
        </p:txBody>
      </p:sp>
      <p:sp>
        <p:nvSpPr>
          <p:cNvPr id="15" name="Title 1">
            <a:extLst>
              <a:ext uri="{FF2B5EF4-FFF2-40B4-BE49-F238E27FC236}">
                <a16:creationId xmlns:a16="http://schemas.microsoft.com/office/drawing/2014/main" id="{2CD7A148-D25A-EA4B-B286-5DCA7EF5545C}"/>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0" name="Footer Placeholder 4">
            <a:extLst>
              <a:ext uri="{FF2B5EF4-FFF2-40B4-BE49-F238E27FC236}">
                <a16:creationId xmlns:a16="http://schemas.microsoft.com/office/drawing/2014/main" id="{A94B92CA-FE99-4CE6-8796-845BDCB81582}"/>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446137617"/>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THREE COLUMN">
    <p:spTree>
      <p:nvGrpSpPr>
        <p:cNvPr id="1" name=""/>
        <p:cNvGrpSpPr/>
        <p:nvPr/>
      </p:nvGrpSpPr>
      <p:grpSpPr>
        <a:xfrm>
          <a:off x="0" y="0"/>
          <a:ext cx="0" cy="0"/>
          <a:chOff x="0" y="0"/>
          <a:chExt cx="0" cy="0"/>
        </a:xfrm>
      </p:grpSpPr>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9" name="Text Placeholder 3">
            <a:extLst>
              <a:ext uri="{FF2B5EF4-FFF2-40B4-BE49-F238E27FC236}">
                <a16:creationId xmlns:a16="http://schemas.microsoft.com/office/drawing/2014/main" id="{9E0F6019-B9EB-194A-A6EC-952CE7B981D8}"/>
              </a:ext>
            </a:extLst>
          </p:cNvPr>
          <p:cNvSpPr>
            <a:spLocks noGrp="1"/>
          </p:cNvSpPr>
          <p:nvPr>
            <p:ph type="body" sz="quarter" idx="30"/>
          </p:nvPr>
        </p:nvSpPr>
        <p:spPr>
          <a:xfrm>
            <a:off x="98266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7919911"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8CA7B4E4-BB47-EC43-8A33-7A8321C7164D}"/>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93B544C8-A83E-4DA6-9DCE-ED9B33039CDD}"/>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413066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THREE COLUMN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6E56193-2E54-FB48-B704-A871FD1FB9EE}"/>
              </a:ext>
            </a:extLst>
          </p:cNvPr>
          <p:cNvSpPr/>
          <p:nvPr userDrawn="1"/>
        </p:nvSpPr>
        <p:spPr>
          <a:xfrm>
            <a:off x="7912099" y="800100"/>
            <a:ext cx="3493045" cy="553036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a:p>
        </p:txBody>
      </p:sp>
      <p:sp>
        <p:nvSpPr>
          <p:cNvPr id="19" name="Text Placeholder 3">
            <a:extLst>
              <a:ext uri="{FF2B5EF4-FFF2-40B4-BE49-F238E27FC236}">
                <a16:creationId xmlns:a16="http://schemas.microsoft.com/office/drawing/2014/main" id="{9E0F6019-B9EB-194A-A6EC-952CE7B981D8}"/>
              </a:ext>
            </a:extLst>
          </p:cNvPr>
          <p:cNvSpPr>
            <a:spLocks noGrp="1"/>
          </p:cNvSpPr>
          <p:nvPr>
            <p:ph type="body" sz="quarter" idx="30"/>
          </p:nvPr>
        </p:nvSpPr>
        <p:spPr>
          <a:xfrm>
            <a:off x="98266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8081681" y="988962"/>
            <a:ext cx="3121179"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8CA7B4E4-BB47-EC43-8A33-7A8321C7164D}"/>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E3AD7FEF-544D-4D6F-88A8-50F43B2FE17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1159687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image" Target="../media/image1.jpeg"/><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tx2"/>
                </a:solidFill>
                <a:latin typeface="Trebuchet MS" charset="0"/>
                <a:ea typeface="Trebuchet MS" charset="0"/>
                <a:cs typeface="Trebuchet MS" charset="0"/>
              </a:defRPr>
            </a:lvl1pPr>
          </a:lstStyle>
          <a:p>
            <a:r>
              <a:rPr lang="en-US"/>
              <a:t>©MMR</a:t>
            </a:r>
          </a:p>
        </p:txBody>
      </p:sp>
    </p:spTree>
    <p:extLst>
      <p:ext uri="{BB962C8B-B14F-4D97-AF65-F5344CB8AC3E}">
        <p14:creationId xmlns:p14="http://schemas.microsoft.com/office/powerpoint/2010/main" val="4033332482"/>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6">
          <p15:clr>
            <a:srgbClr val="F26B43"/>
          </p15:clr>
        </p15:guide>
        <p15:guide id="24" pos="7174">
          <p15:clr>
            <a:srgbClr val="F26B43"/>
          </p15:clr>
        </p15:guide>
        <p15:guide id="25" orient="horz" pos="504">
          <p15:clr>
            <a:srgbClr val="F26B43"/>
          </p15:clr>
        </p15:guide>
        <p15:guide id="26" orient="horz" pos="3861">
          <p15:clr>
            <a:srgbClr val="F26B43"/>
          </p15:clr>
        </p15:guide>
        <p15:guide id="27" pos="1617">
          <p15:clr>
            <a:srgbClr val="F26B43"/>
          </p15:clr>
        </p15:guide>
        <p15:guide id="28" pos="2729">
          <p15:clr>
            <a:srgbClr val="F26B43"/>
          </p15:clr>
        </p15:guide>
        <p15:guide id="29" pos="3840">
          <p15:clr>
            <a:srgbClr val="F26B43"/>
          </p15:clr>
        </p15:guide>
        <p15:guide id="30" pos="4951">
          <p15:clr>
            <a:srgbClr val="F26B43"/>
          </p15:clr>
        </p15:guide>
        <p15:guide id="31" pos="6063">
          <p15:clr>
            <a:srgbClr val="F26B43"/>
          </p15:clr>
        </p15:guide>
        <p15:guide id="32" pos="1050">
          <p15:clr>
            <a:srgbClr val="F26B43"/>
          </p15:clr>
        </p15:guide>
        <p15:guide id="33" pos="2162">
          <p15:clr>
            <a:srgbClr val="F26B43"/>
          </p15:clr>
        </p15:guide>
        <p15:guide id="34" pos="3273">
          <p15:clr>
            <a:srgbClr val="F26B43"/>
          </p15:clr>
        </p15:guide>
        <p15:guide id="35" pos="4407">
          <p15:clr>
            <a:srgbClr val="F26B43"/>
          </p15:clr>
        </p15:guide>
        <p15:guide id="36" pos="5518">
          <p15:clr>
            <a:srgbClr val="F26B43"/>
          </p15:clr>
        </p15:guide>
        <p15:guide id="37" pos="663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01ECE82-F0A7-46D5-8A7A-64C7C1532D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FB864B-538C-4A69-9D53-A63C9C240F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882719-2A22-4FB9-A1A3-4E934A0B47FD}" type="slidenum">
              <a:rPr lang="en-US" smtClean="0"/>
              <a:t>‹#›</a:t>
            </a:fld>
            <a:endParaRPr lang="en-US"/>
          </a:p>
        </p:txBody>
      </p:sp>
      <p:sp>
        <p:nvSpPr>
          <p:cNvPr id="3" name="Text Placeholder 2">
            <a:extLst>
              <a:ext uri="{FF2B5EF4-FFF2-40B4-BE49-F238E27FC236}">
                <a16:creationId xmlns:a16="http://schemas.microsoft.com/office/drawing/2014/main" id="{602D836C-BDC7-844A-BC14-9B0450E8D5F1}"/>
              </a:ext>
            </a:extLst>
          </p:cNvPr>
          <p:cNvSpPr>
            <a:spLocks noGrp="1"/>
          </p:cNvSpPr>
          <p:nvPr>
            <p:ph type="body" idx="1"/>
          </p:nvPr>
        </p:nvSpPr>
        <p:spPr>
          <a:xfrm>
            <a:off x="973137" y="1825625"/>
            <a:ext cx="10415587"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EF1F32B5-A22C-B94A-9F29-04494E3333E0}"/>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1385600" y="0"/>
            <a:ext cx="806400" cy="807783"/>
          </a:xfrm>
          <a:prstGeom prst="rect">
            <a:avLst/>
          </a:prstGeom>
        </p:spPr>
      </p:pic>
    </p:spTree>
    <p:extLst>
      <p:ext uri="{BB962C8B-B14F-4D97-AF65-F5344CB8AC3E}">
        <p14:creationId xmlns:p14="http://schemas.microsoft.com/office/powerpoint/2010/main" val="37552331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5" r:id="rId2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400" b="1" i="0" kern="1200" smtClean="0">
          <a:solidFill>
            <a:schemeClr val="accent1"/>
          </a:solidFill>
          <a:latin typeface="Franklin Gothic Demi Cond" panose="020B0603020102020204" pitchFamily="34" charset="0"/>
          <a:ea typeface="+mn-ea"/>
          <a:cs typeface="+mn-cs"/>
        </a:defRPr>
      </a:lvl1pPr>
      <a:lvl2pPr marL="7938" indent="0" algn="l" defTabSz="914400" rtl="0" eaLnBrk="1" latinLnBrk="0" hangingPunct="1">
        <a:lnSpc>
          <a:spcPct val="100000"/>
        </a:lnSpc>
        <a:spcBef>
          <a:spcPts val="0"/>
        </a:spcBef>
        <a:spcAft>
          <a:spcPts val="600"/>
        </a:spcAft>
        <a:buFontTx/>
        <a:buNone/>
        <a:tabLst/>
        <a:defRPr lang="en-US" sz="1200" kern="1200" dirty="0" smtClean="0">
          <a:solidFill>
            <a:schemeClr val="accent1"/>
          </a:solidFill>
          <a:latin typeface="+mn-lt"/>
          <a:ea typeface="+mn-ea"/>
          <a:cs typeface="+mn-cs"/>
        </a:defRPr>
      </a:lvl2pPr>
      <a:lvl3pPr marL="7938" indent="0" algn="l" defTabSz="914400" rtl="0" eaLnBrk="1" latinLnBrk="0" hangingPunct="1">
        <a:lnSpc>
          <a:spcPct val="100000"/>
        </a:lnSpc>
        <a:spcBef>
          <a:spcPts val="0"/>
        </a:spcBef>
        <a:spcAft>
          <a:spcPts val="600"/>
        </a:spcAft>
        <a:buFontTx/>
        <a:buNone/>
        <a:tabLst/>
        <a:defRPr lang="en-US" sz="1200" kern="1200" dirty="0" smtClean="0">
          <a:solidFill>
            <a:schemeClr val="tx1"/>
          </a:solidFill>
          <a:latin typeface="+mn-lt"/>
          <a:ea typeface="+mn-ea"/>
          <a:cs typeface="+mn-cs"/>
        </a:defRPr>
      </a:lvl3pPr>
      <a:lvl4pPr marL="182563" indent="-174625"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4pPr>
      <a:lvl5pPr marL="360363" indent="-177800"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965">
          <p15:clr>
            <a:srgbClr val="F26B43"/>
          </p15:clr>
        </p15:guide>
        <p15:guide id="2" pos="613">
          <p15:clr>
            <a:srgbClr val="F26B43"/>
          </p15:clr>
        </p15:guide>
        <p15:guide id="3" pos="7174">
          <p15:clr>
            <a:srgbClr val="F26B43"/>
          </p15:clr>
        </p15:guide>
        <p15:guide id="4" orient="horz" pos="621">
          <p15:clr>
            <a:srgbClr val="F26B43"/>
          </p15:clr>
        </p15:guide>
        <p15:guide id="5" pos="7069">
          <p15:clr>
            <a:srgbClr val="F26B43"/>
          </p15:clr>
        </p15:guide>
        <p15:guide id="6" pos="506">
          <p15:clr>
            <a:srgbClr val="F26B43"/>
          </p15:clr>
        </p15:guide>
        <p15:guide id="7" orient="horz" pos="494">
          <p15:clr>
            <a:srgbClr val="F26B43"/>
          </p15:clr>
        </p15:guide>
        <p15:guide id="8" pos="2683">
          <p15:clr>
            <a:srgbClr val="F26B43"/>
          </p15:clr>
        </p15:guide>
        <p15:guide id="9" pos="2812">
          <p15:clr>
            <a:srgbClr val="F26B43"/>
          </p15:clr>
        </p15:guide>
        <p15:guide id="10" pos="4872">
          <p15:clr>
            <a:srgbClr val="F26B43"/>
          </p15:clr>
        </p15:guide>
        <p15:guide id="11" pos="498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5.xml"/><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g"/><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jpg"/><Relationship Id="rId1" Type="http://schemas.openxmlformats.org/officeDocument/2006/relationships/slideLayout" Target="../slideLayouts/slideLayout32.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0.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jpe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462F0C-366E-4D87-911A-B4E3E5B0898A}"/>
              </a:ext>
            </a:extLst>
          </p:cNvPr>
          <p:cNvSpPr>
            <a:spLocks noGrp="1"/>
          </p:cNvSpPr>
          <p:nvPr>
            <p:ph type="title"/>
          </p:nvPr>
        </p:nvSpPr>
        <p:spPr/>
        <p:txBody>
          <a:bodyPr/>
          <a:lstStyle/>
          <a:p>
            <a:r>
              <a:rPr lang="en-GB" dirty="0"/>
              <a:t>Group 1 Retail Data Project</a:t>
            </a:r>
          </a:p>
        </p:txBody>
      </p:sp>
      <p:pic>
        <p:nvPicPr>
          <p:cNvPr id="1028" name="Picture 4" descr="person walking inside building near glass">
            <a:extLst>
              <a:ext uri="{FF2B5EF4-FFF2-40B4-BE49-F238E27FC236}">
                <a16:creationId xmlns:a16="http://schemas.microsoft.com/office/drawing/2014/main" id="{8703D8F8-6C05-49E1-B0AE-3E38321CDCDC}"/>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7550" r="1755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ack android smartphone with case">
            <a:extLst>
              <a:ext uri="{FF2B5EF4-FFF2-40B4-BE49-F238E27FC236}">
                <a16:creationId xmlns:a16="http://schemas.microsoft.com/office/drawing/2014/main" id="{16BC0B88-C4B0-41AE-B5A6-F20FA0A29986}"/>
              </a:ext>
            </a:extLst>
          </p:cNvPr>
          <p:cNvPicPr>
            <a:picLocks noGrp="1" noChangeAspect="1" noChangeArrowheads="1"/>
          </p:cNvPicPr>
          <p:nvPr>
            <p:ph type="pic" idx="13"/>
          </p:nvPr>
        </p:nvPicPr>
        <p:blipFill>
          <a:blip r:embed="rId3">
            <a:extLst>
              <a:ext uri="{28A0092B-C50C-407E-A947-70E740481C1C}">
                <a14:useLocalDpi xmlns:a14="http://schemas.microsoft.com/office/drawing/2010/main" val="0"/>
              </a:ext>
            </a:extLst>
          </a:blip>
          <a:srcRect l="16650" r="1665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urned on monitoring screen">
            <a:extLst>
              <a:ext uri="{FF2B5EF4-FFF2-40B4-BE49-F238E27FC236}">
                <a16:creationId xmlns:a16="http://schemas.microsoft.com/office/drawing/2014/main" id="{59C09AB5-AF93-4A65-977B-929D5F4722B1}"/>
              </a:ext>
            </a:extLst>
          </p:cNvPr>
          <p:cNvPicPr>
            <a:picLocks noGrp="1" noChangeAspect="1" noChangeArrowheads="1"/>
          </p:cNvPicPr>
          <p:nvPr>
            <p:ph type="pic" idx="17"/>
          </p:nvPr>
        </p:nvPicPr>
        <p:blipFill>
          <a:blip r:embed="rId4">
            <a:extLst>
              <a:ext uri="{28A0092B-C50C-407E-A947-70E740481C1C}">
                <a14:useLocalDpi xmlns:a14="http://schemas.microsoft.com/office/drawing/2010/main" val="0"/>
              </a:ext>
            </a:extLst>
          </a:blip>
          <a:srcRect l="14000" r="140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63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8CB306-79FE-4E49-99A3-A0AED1A06D97}" type="slidenum">
              <a:rPr lang="en-US" smtClean="0"/>
              <a:pPr/>
              <a:t>10</a:t>
            </a:fld>
            <a:endParaRPr lang="en-US" dirty="0"/>
          </a:p>
        </p:txBody>
      </p:sp>
      <p:sp>
        <p:nvSpPr>
          <p:cNvPr id="5" name="Text Placeholder 4"/>
          <p:cNvSpPr>
            <a:spLocks noGrp="1"/>
          </p:cNvSpPr>
          <p:nvPr>
            <p:ph type="body" sz="quarter" idx="31"/>
          </p:nvPr>
        </p:nvSpPr>
        <p:spPr/>
        <p:txBody>
          <a:bodyPr/>
          <a:lstStyle/>
          <a:p>
            <a:r>
              <a:rPr lang="en-US" dirty="0"/>
              <a:t>ARIMA models take into account seasonal and trend in the data, denoted by the parameters (p,d,q). The parameters have the following meaning:  p=no of autoregressive part, d=order of differencing, q=no of moving average part. </a:t>
            </a:r>
          </a:p>
          <a:p>
            <a:endParaRPr lang="en-US" dirty="0"/>
          </a:p>
          <a:p>
            <a:r>
              <a:rPr lang="en-US" dirty="0"/>
              <a:t>To determine appropriate parameters for the model, we use decomposition to identify whether trend or/and seasonality exit in the data. </a:t>
            </a:r>
          </a:p>
          <a:p>
            <a:r>
              <a:rPr lang="en-US" dirty="0"/>
              <a:t>ts1=ts['Visits']</a:t>
            </a:r>
          </a:p>
          <a:p>
            <a:r>
              <a:rPr lang="en-US" dirty="0"/>
              <a:t>decompositts1ion=seasonal_decompose(ts['Visits'])</a:t>
            </a:r>
          </a:p>
          <a:p>
            <a:r>
              <a:rPr lang="en-US" dirty="0"/>
              <a:t>trend=decomposition.trend</a:t>
            </a:r>
          </a:p>
          <a:p>
            <a:r>
              <a:rPr lang="en-US" dirty="0"/>
              <a:t>seasonal=decomposition.seasonal</a:t>
            </a:r>
          </a:p>
          <a:p>
            <a:r>
              <a:rPr lang="en-US" dirty="0"/>
              <a:t>residual=decomposition.resid</a:t>
            </a:r>
          </a:p>
          <a:p>
            <a:r>
              <a:rPr lang="en-US" dirty="0"/>
              <a:t>There is no particular trend but there is indeed seasonality. </a:t>
            </a:r>
          </a:p>
          <a:p>
            <a:endParaRPr lang="en-US" dirty="0"/>
          </a:p>
          <a:p>
            <a:endParaRPr lang="en-US" dirty="0"/>
          </a:p>
          <a:p>
            <a:endParaRPr lang="en-US" dirty="0"/>
          </a:p>
          <a:p>
            <a:endParaRPr lang="en-US" dirty="0"/>
          </a:p>
          <a:p>
            <a:endParaRPr lang="en-US" dirty="0"/>
          </a:p>
        </p:txBody>
      </p:sp>
      <p:sp>
        <p:nvSpPr>
          <p:cNvPr id="7" name="Title 6"/>
          <p:cNvSpPr>
            <a:spLocks noGrp="1"/>
          </p:cNvSpPr>
          <p:nvPr>
            <p:ph type="title"/>
          </p:nvPr>
        </p:nvSpPr>
        <p:spPr/>
        <p:txBody>
          <a:bodyPr/>
          <a:lstStyle/>
          <a:p>
            <a:r>
              <a:rPr lang="en-US" dirty="0">
                <a:latin typeface="Arial Black" panose="020B0A04020102020204" pitchFamily="34" charset="0"/>
              </a:rPr>
              <a:t>ARIMA model</a:t>
            </a:r>
          </a:p>
        </p:txBody>
      </p:sp>
      <p:sp>
        <p:nvSpPr>
          <p:cNvPr id="8" name="Footer Placeholder 7"/>
          <p:cNvSpPr>
            <a:spLocks noGrp="1"/>
          </p:cNvSpPr>
          <p:nvPr>
            <p:ph type="ftr" sz="quarter" idx="3"/>
          </p:nvPr>
        </p:nvSpPr>
        <p:spPr/>
        <p:txBody>
          <a:bodyPr/>
          <a:lstStyle/>
          <a:p>
            <a:r>
              <a:rPr lang="en-US" dirty="0"/>
              <a:t>©MMR</a:t>
            </a:r>
          </a:p>
        </p:txBody>
      </p:sp>
      <p:pic>
        <p:nvPicPr>
          <p:cNvPr id="9" name="Picture 8"/>
          <p:cNvPicPr>
            <a:picLocks noChangeAspect="1"/>
          </p:cNvPicPr>
          <p:nvPr/>
        </p:nvPicPr>
        <p:blipFill>
          <a:blip r:embed="rId2"/>
          <a:stretch>
            <a:fillRect/>
          </a:stretch>
        </p:blipFill>
        <p:spPr>
          <a:xfrm>
            <a:off x="130932" y="2128838"/>
            <a:ext cx="4105453" cy="2203451"/>
          </a:xfrm>
          <a:prstGeom prst="rect">
            <a:avLst/>
          </a:prstGeom>
        </p:spPr>
      </p:pic>
    </p:spTree>
    <p:extLst>
      <p:ext uri="{BB962C8B-B14F-4D97-AF65-F5344CB8AC3E}">
        <p14:creationId xmlns:p14="http://schemas.microsoft.com/office/powerpoint/2010/main" val="3262122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8CB306-79FE-4E49-99A3-A0AED1A06D97}" type="slidenum">
              <a:rPr lang="en-US" smtClean="0"/>
              <a:pPr/>
              <a:t>11</a:t>
            </a:fld>
            <a:endParaRPr lang="en-US" dirty="0"/>
          </a:p>
        </p:txBody>
      </p:sp>
      <p:sp>
        <p:nvSpPr>
          <p:cNvPr id="5" name="Text Placeholder 4"/>
          <p:cNvSpPr>
            <a:spLocks noGrp="1"/>
          </p:cNvSpPr>
          <p:nvPr>
            <p:ph type="body" sz="quarter" idx="31"/>
          </p:nvPr>
        </p:nvSpPr>
        <p:spPr>
          <a:xfrm>
            <a:off x="4457383" y="987546"/>
            <a:ext cx="6745478" cy="1569918"/>
          </a:xfrm>
        </p:spPr>
        <p:txBody>
          <a:bodyPr/>
          <a:lstStyle/>
          <a:p>
            <a:r>
              <a:rPr lang="en-US" dirty="0"/>
              <a:t>We need to stationarize the series which can be done by log transform and differencing. Then we can use the Dickey-Fuller test to determine if the series is stationary.  Taking the log will stabilize seasonality while differencing  will stationarize trend. The p-values of the tests  of the transformed series are small. Hence we say the series is stationary. </a:t>
            </a:r>
          </a:p>
          <a:p>
            <a:endParaRPr lang="en-US" dirty="0"/>
          </a:p>
        </p:txBody>
      </p:sp>
      <p:sp>
        <p:nvSpPr>
          <p:cNvPr id="7" name="Title 6"/>
          <p:cNvSpPr>
            <a:spLocks noGrp="1"/>
          </p:cNvSpPr>
          <p:nvPr>
            <p:ph type="title"/>
          </p:nvPr>
        </p:nvSpPr>
        <p:spPr/>
        <p:txBody>
          <a:bodyPr/>
          <a:lstStyle/>
          <a:p>
            <a:r>
              <a:rPr lang="en-US" dirty="0">
                <a:latin typeface="Arial Black" panose="020B0A04020102020204" pitchFamily="34" charset="0"/>
              </a:rPr>
              <a:t>ARIMA model</a:t>
            </a:r>
          </a:p>
        </p:txBody>
      </p:sp>
      <p:sp>
        <p:nvSpPr>
          <p:cNvPr id="8" name="Footer Placeholder 7"/>
          <p:cNvSpPr>
            <a:spLocks noGrp="1"/>
          </p:cNvSpPr>
          <p:nvPr>
            <p:ph type="ftr" sz="quarter" idx="3"/>
          </p:nvPr>
        </p:nvSpPr>
        <p:spPr/>
        <p:txBody>
          <a:bodyPr/>
          <a:lstStyle/>
          <a:p>
            <a:r>
              <a:rPr lang="en-US" dirty="0"/>
              <a:t>©MMR</a:t>
            </a:r>
          </a:p>
        </p:txBody>
      </p:sp>
      <p:pic>
        <p:nvPicPr>
          <p:cNvPr id="11" name="Picture 10"/>
          <p:cNvPicPr>
            <a:picLocks noChangeAspect="1"/>
          </p:cNvPicPr>
          <p:nvPr/>
        </p:nvPicPr>
        <p:blipFill>
          <a:blip r:embed="rId3"/>
          <a:stretch>
            <a:fillRect/>
          </a:stretch>
        </p:blipFill>
        <p:spPr>
          <a:xfrm>
            <a:off x="465145" y="4640803"/>
            <a:ext cx="5838825" cy="781050"/>
          </a:xfrm>
          <a:prstGeom prst="rect">
            <a:avLst/>
          </a:prstGeom>
        </p:spPr>
      </p:pic>
      <p:pic>
        <p:nvPicPr>
          <p:cNvPr id="13" name="Picture 12"/>
          <p:cNvPicPr>
            <a:picLocks noChangeAspect="1"/>
          </p:cNvPicPr>
          <p:nvPr/>
        </p:nvPicPr>
        <p:blipFill>
          <a:blip r:embed="rId4"/>
          <a:stretch>
            <a:fillRect/>
          </a:stretch>
        </p:blipFill>
        <p:spPr>
          <a:xfrm>
            <a:off x="2081275" y="2517897"/>
            <a:ext cx="5124450" cy="819150"/>
          </a:xfrm>
          <a:prstGeom prst="rect">
            <a:avLst/>
          </a:prstGeom>
        </p:spPr>
      </p:pic>
    </p:spTree>
    <p:extLst>
      <p:ext uri="{BB962C8B-B14F-4D97-AF65-F5344CB8AC3E}">
        <p14:creationId xmlns:p14="http://schemas.microsoft.com/office/powerpoint/2010/main" val="2907046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8CB306-79FE-4E49-99A3-A0AED1A06D97}" type="slidenum">
              <a:rPr lang="en-US" smtClean="0"/>
              <a:pPr/>
              <a:t>12</a:t>
            </a:fld>
            <a:endParaRPr lang="en-US" dirty="0"/>
          </a:p>
        </p:txBody>
      </p:sp>
      <p:sp>
        <p:nvSpPr>
          <p:cNvPr id="5" name="Text Placeholder 4"/>
          <p:cNvSpPr>
            <a:spLocks noGrp="1"/>
          </p:cNvSpPr>
          <p:nvPr>
            <p:ph type="body" sz="quarter" idx="31"/>
          </p:nvPr>
        </p:nvSpPr>
        <p:spPr/>
        <p:txBody>
          <a:bodyPr/>
          <a:lstStyle/>
          <a:p>
            <a:r>
              <a:rPr lang="en-US" dirty="0"/>
              <a:t>Next we do the autocorrelation test to find out suitable values for p and q. We have taken first difference of the series so d=1.</a:t>
            </a:r>
          </a:p>
          <a:p>
            <a:endParaRPr lang="en-US" dirty="0"/>
          </a:p>
          <a:p>
            <a:r>
              <a:rPr lang="en-US" dirty="0"/>
              <a:t>Both ACF and PACF show big positive spike at lag=1. Hence we use p=1. There is no obvious moving average component so we take q=0.</a:t>
            </a:r>
          </a:p>
          <a:p>
            <a:endParaRPr lang="en-US" dirty="0"/>
          </a:p>
        </p:txBody>
      </p:sp>
      <p:sp>
        <p:nvSpPr>
          <p:cNvPr id="7" name="Title 6"/>
          <p:cNvSpPr>
            <a:spLocks noGrp="1"/>
          </p:cNvSpPr>
          <p:nvPr>
            <p:ph type="title"/>
          </p:nvPr>
        </p:nvSpPr>
        <p:spPr/>
        <p:txBody>
          <a:bodyPr/>
          <a:lstStyle/>
          <a:p>
            <a:r>
              <a:rPr lang="en-US" dirty="0">
                <a:latin typeface="Arial Black" panose="020B0A04020102020204" pitchFamily="34" charset="0"/>
              </a:rPr>
              <a:t>Arima model</a:t>
            </a:r>
          </a:p>
        </p:txBody>
      </p:sp>
      <p:sp>
        <p:nvSpPr>
          <p:cNvPr id="8" name="Footer Placeholder 7"/>
          <p:cNvSpPr>
            <a:spLocks noGrp="1"/>
          </p:cNvSpPr>
          <p:nvPr>
            <p:ph type="ftr" sz="quarter" idx="3"/>
          </p:nvPr>
        </p:nvSpPr>
        <p:spPr/>
        <p:txBody>
          <a:bodyPr/>
          <a:lstStyle/>
          <a:p>
            <a:r>
              <a:rPr lang="en-US" dirty="0"/>
              <a:t>©MMR</a:t>
            </a:r>
          </a:p>
        </p:txBody>
      </p:sp>
      <p:sp>
        <p:nvSpPr>
          <p:cNvPr id="21" name="Picture Placeholder 20"/>
          <p:cNvSpPr>
            <a:spLocks noGrp="1"/>
          </p:cNvSpPr>
          <p:nvPr>
            <p:ph type="pic" idx="1"/>
          </p:nvPr>
        </p:nvSpPr>
        <p:spPr/>
      </p:sp>
      <p:pic>
        <p:nvPicPr>
          <p:cNvPr id="22" name="Picture 21"/>
          <p:cNvPicPr>
            <a:picLocks noChangeAspect="1"/>
          </p:cNvPicPr>
          <p:nvPr/>
        </p:nvPicPr>
        <p:blipFill>
          <a:blip r:embed="rId2"/>
          <a:stretch>
            <a:fillRect/>
          </a:stretch>
        </p:blipFill>
        <p:spPr>
          <a:xfrm>
            <a:off x="841438" y="2982656"/>
            <a:ext cx="2933700" cy="2209800"/>
          </a:xfrm>
          <a:prstGeom prst="rect">
            <a:avLst/>
          </a:prstGeom>
        </p:spPr>
      </p:pic>
      <p:pic>
        <p:nvPicPr>
          <p:cNvPr id="23" name="Picture 22"/>
          <p:cNvPicPr>
            <a:picLocks noChangeAspect="1"/>
          </p:cNvPicPr>
          <p:nvPr/>
        </p:nvPicPr>
        <p:blipFill>
          <a:blip r:embed="rId3"/>
          <a:stretch>
            <a:fillRect/>
          </a:stretch>
        </p:blipFill>
        <p:spPr>
          <a:xfrm>
            <a:off x="841438" y="800100"/>
            <a:ext cx="2962275" cy="2105025"/>
          </a:xfrm>
          <a:prstGeom prst="rect">
            <a:avLst/>
          </a:prstGeom>
        </p:spPr>
      </p:pic>
    </p:spTree>
    <p:extLst>
      <p:ext uri="{BB962C8B-B14F-4D97-AF65-F5344CB8AC3E}">
        <p14:creationId xmlns:p14="http://schemas.microsoft.com/office/powerpoint/2010/main" val="462837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8CB306-79FE-4E49-99A3-A0AED1A06D97}" type="slidenum">
              <a:rPr lang="en-US" smtClean="0"/>
              <a:pPr/>
              <a:t>13</a:t>
            </a:fld>
            <a:endParaRPr lang="en-US" dirty="0"/>
          </a:p>
        </p:txBody>
      </p:sp>
      <p:sp>
        <p:nvSpPr>
          <p:cNvPr id="5" name="Text Placeholder 4"/>
          <p:cNvSpPr>
            <a:spLocks noGrp="1"/>
          </p:cNvSpPr>
          <p:nvPr>
            <p:ph type="body" sz="quarter" idx="31"/>
          </p:nvPr>
        </p:nvSpPr>
        <p:spPr>
          <a:xfrm>
            <a:off x="4371975" y="891339"/>
            <a:ext cx="6830886" cy="5104443"/>
          </a:xfrm>
        </p:spPr>
        <p:txBody>
          <a:bodyPr/>
          <a:lstStyle/>
          <a:p>
            <a:r>
              <a:rPr lang="en-US" dirty="0"/>
              <a:t>Having identified the appropriate parameters, we fit the ARIMA model(1,1,0).</a:t>
            </a:r>
          </a:p>
          <a:p>
            <a:r>
              <a:rPr lang="en-US" dirty="0"/>
              <a:t>#build model</a:t>
            </a:r>
          </a:p>
          <a:p>
            <a:r>
              <a:rPr lang="en-US" dirty="0"/>
              <a:t>model1=sm.tsa.ARIMA(ts1_log,order=(1,1,0))</a:t>
            </a:r>
          </a:p>
          <a:p>
            <a:r>
              <a:rPr lang="en-US" dirty="0"/>
              <a:t>results1=model1.fit(disp=-1)</a:t>
            </a:r>
          </a:p>
          <a:p>
            <a:r>
              <a:rPr lang="en-US" dirty="0"/>
              <a:t>#evaluate model</a:t>
            </a:r>
          </a:p>
          <a:p>
            <a:r>
              <a:rPr lang="en-US" dirty="0"/>
              <a:t>print(results1.summary())</a:t>
            </a:r>
          </a:p>
          <a:p>
            <a:r>
              <a:rPr lang="en-US" dirty="0"/>
              <a:t>To identify whether we have a good model, we compare the values of AIC,BIC between different models. The smaller these values, the better. </a:t>
            </a:r>
          </a:p>
          <a:p>
            <a:endParaRPr lang="en-US" dirty="0"/>
          </a:p>
          <a:p>
            <a:endParaRPr lang="en-US" dirty="0"/>
          </a:p>
          <a:p>
            <a:endParaRPr lang="en-US" dirty="0"/>
          </a:p>
        </p:txBody>
      </p:sp>
      <p:sp>
        <p:nvSpPr>
          <p:cNvPr id="7" name="Title 6"/>
          <p:cNvSpPr>
            <a:spLocks noGrp="1"/>
          </p:cNvSpPr>
          <p:nvPr>
            <p:ph type="title"/>
          </p:nvPr>
        </p:nvSpPr>
        <p:spPr/>
        <p:txBody>
          <a:bodyPr/>
          <a:lstStyle/>
          <a:p>
            <a:r>
              <a:rPr lang="en-US" dirty="0">
                <a:latin typeface="Arial Black" panose="020B0A04020102020204" pitchFamily="34" charset="0"/>
              </a:rPr>
              <a:t>Arima model</a:t>
            </a:r>
          </a:p>
        </p:txBody>
      </p:sp>
      <p:sp>
        <p:nvSpPr>
          <p:cNvPr id="8" name="Footer Placeholder 7"/>
          <p:cNvSpPr>
            <a:spLocks noGrp="1"/>
          </p:cNvSpPr>
          <p:nvPr>
            <p:ph type="ftr" sz="quarter" idx="3"/>
          </p:nvPr>
        </p:nvSpPr>
        <p:spPr/>
        <p:txBody>
          <a:bodyPr/>
          <a:lstStyle/>
          <a:p>
            <a:r>
              <a:rPr lang="en-US" dirty="0"/>
              <a:t>©MMR</a:t>
            </a:r>
          </a:p>
        </p:txBody>
      </p:sp>
      <p:pic>
        <p:nvPicPr>
          <p:cNvPr id="9" name="Picture 8"/>
          <p:cNvPicPr>
            <a:picLocks noChangeAspect="1"/>
          </p:cNvPicPr>
          <p:nvPr/>
        </p:nvPicPr>
        <p:blipFill>
          <a:blip r:embed="rId2"/>
          <a:stretch>
            <a:fillRect/>
          </a:stretch>
        </p:blipFill>
        <p:spPr>
          <a:xfrm>
            <a:off x="638174" y="3424395"/>
            <a:ext cx="6638925" cy="3248025"/>
          </a:xfrm>
          <a:prstGeom prst="rect">
            <a:avLst/>
          </a:prstGeom>
        </p:spPr>
      </p:pic>
    </p:spTree>
    <p:extLst>
      <p:ext uri="{BB962C8B-B14F-4D97-AF65-F5344CB8AC3E}">
        <p14:creationId xmlns:p14="http://schemas.microsoft.com/office/powerpoint/2010/main" val="88660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8CB306-79FE-4E49-99A3-A0AED1A06D97}" type="slidenum">
              <a:rPr lang="en-US" smtClean="0"/>
              <a:pPr/>
              <a:t>14</a:t>
            </a:fld>
            <a:endParaRPr lang="en-US" dirty="0"/>
          </a:p>
        </p:txBody>
      </p:sp>
      <p:sp>
        <p:nvSpPr>
          <p:cNvPr id="5" name="Text Placeholder 4"/>
          <p:cNvSpPr>
            <a:spLocks noGrp="1"/>
          </p:cNvSpPr>
          <p:nvPr>
            <p:ph type="body" sz="quarter" idx="31"/>
          </p:nvPr>
        </p:nvSpPr>
        <p:spPr/>
        <p:txBody>
          <a:bodyPr/>
          <a:lstStyle/>
          <a:p>
            <a:r>
              <a:rPr lang="en-US" dirty="0"/>
              <a:t>We also tried adding the MA component to the parameters and fit a ARIMA(1,1,1) to the data. There is slight improvement as AIC and BIC figures are smaller.</a:t>
            </a:r>
          </a:p>
        </p:txBody>
      </p:sp>
      <p:sp>
        <p:nvSpPr>
          <p:cNvPr id="7" name="Title 6"/>
          <p:cNvSpPr>
            <a:spLocks noGrp="1"/>
          </p:cNvSpPr>
          <p:nvPr>
            <p:ph type="title"/>
          </p:nvPr>
        </p:nvSpPr>
        <p:spPr/>
        <p:txBody>
          <a:bodyPr/>
          <a:lstStyle/>
          <a:p>
            <a:r>
              <a:rPr lang="en-US" dirty="0">
                <a:latin typeface="Arial Black" panose="020B0A04020102020204" pitchFamily="34" charset="0"/>
              </a:rPr>
              <a:t>Arima model</a:t>
            </a:r>
          </a:p>
        </p:txBody>
      </p:sp>
      <p:sp>
        <p:nvSpPr>
          <p:cNvPr id="8" name="Footer Placeholder 7"/>
          <p:cNvSpPr>
            <a:spLocks noGrp="1"/>
          </p:cNvSpPr>
          <p:nvPr>
            <p:ph type="ftr" sz="quarter" idx="3"/>
          </p:nvPr>
        </p:nvSpPr>
        <p:spPr/>
        <p:txBody>
          <a:bodyPr/>
          <a:lstStyle/>
          <a:p>
            <a:r>
              <a:rPr lang="en-US" dirty="0"/>
              <a:t>©MMR</a:t>
            </a:r>
          </a:p>
        </p:txBody>
      </p:sp>
      <p:pic>
        <p:nvPicPr>
          <p:cNvPr id="2" name="Picture 1"/>
          <p:cNvPicPr>
            <a:picLocks noChangeAspect="1"/>
          </p:cNvPicPr>
          <p:nvPr/>
        </p:nvPicPr>
        <p:blipFill>
          <a:blip r:embed="rId2"/>
          <a:stretch>
            <a:fillRect/>
          </a:stretch>
        </p:blipFill>
        <p:spPr>
          <a:xfrm>
            <a:off x="803275" y="2731250"/>
            <a:ext cx="6467475" cy="3543300"/>
          </a:xfrm>
          <a:prstGeom prst="rect">
            <a:avLst/>
          </a:prstGeom>
        </p:spPr>
      </p:pic>
    </p:spTree>
    <p:extLst>
      <p:ext uri="{BB962C8B-B14F-4D97-AF65-F5344CB8AC3E}">
        <p14:creationId xmlns:p14="http://schemas.microsoft.com/office/powerpoint/2010/main" val="1310251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8CB306-79FE-4E49-99A3-A0AED1A06D97}" type="slidenum">
              <a:rPr lang="en-US" smtClean="0"/>
              <a:pPr/>
              <a:t>15</a:t>
            </a:fld>
            <a:endParaRPr lang="en-US" dirty="0"/>
          </a:p>
        </p:txBody>
      </p:sp>
      <p:sp>
        <p:nvSpPr>
          <p:cNvPr id="5" name="Text Placeholder 4"/>
          <p:cNvSpPr>
            <a:spLocks noGrp="1"/>
          </p:cNvSpPr>
          <p:nvPr>
            <p:ph type="body" sz="quarter" idx="31"/>
          </p:nvPr>
        </p:nvSpPr>
        <p:spPr/>
        <p:txBody>
          <a:bodyPr/>
          <a:lstStyle/>
          <a:p>
            <a:r>
              <a:rPr lang="en-US" dirty="0"/>
              <a:t>Let’s apply the same models to predict the exit data using the exit data.  </a:t>
            </a:r>
          </a:p>
          <a:p>
            <a:r>
              <a:rPr lang="en-US" dirty="0"/>
              <a:t>model3=sm.tsa.ARIMA(endog=ts2_log, exog=ts_lag, order=(1,1,0))</a:t>
            </a:r>
          </a:p>
          <a:p>
            <a:r>
              <a:rPr lang="en-US" dirty="0"/>
              <a:t>results3=model3.fit(disp=-1)</a:t>
            </a:r>
          </a:p>
          <a:p>
            <a:r>
              <a:rPr lang="en-US" dirty="0"/>
              <a:t>#evaluate model</a:t>
            </a:r>
          </a:p>
          <a:p>
            <a:r>
              <a:rPr lang="en-US" dirty="0"/>
              <a:t>print(results3.summary())</a:t>
            </a:r>
          </a:p>
          <a:p>
            <a:endParaRPr lang="en-US" dirty="0"/>
          </a:p>
          <a:p>
            <a:endParaRPr lang="en-US" dirty="0"/>
          </a:p>
        </p:txBody>
      </p:sp>
      <p:sp>
        <p:nvSpPr>
          <p:cNvPr id="7" name="Title 6"/>
          <p:cNvSpPr>
            <a:spLocks noGrp="1"/>
          </p:cNvSpPr>
          <p:nvPr>
            <p:ph type="title"/>
          </p:nvPr>
        </p:nvSpPr>
        <p:spPr/>
        <p:txBody>
          <a:bodyPr/>
          <a:lstStyle/>
          <a:p>
            <a:r>
              <a:rPr lang="en-US" dirty="0">
                <a:latin typeface="Arial Black" panose="020B0A04020102020204" pitchFamily="34" charset="0"/>
              </a:rPr>
              <a:t>Arima model</a:t>
            </a:r>
          </a:p>
        </p:txBody>
      </p:sp>
      <p:sp>
        <p:nvSpPr>
          <p:cNvPr id="8" name="Footer Placeholder 7"/>
          <p:cNvSpPr>
            <a:spLocks noGrp="1"/>
          </p:cNvSpPr>
          <p:nvPr>
            <p:ph type="ftr" sz="quarter" idx="3"/>
          </p:nvPr>
        </p:nvSpPr>
        <p:spPr/>
        <p:txBody>
          <a:bodyPr/>
          <a:lstStyle/>
          <a:p>
            <a:r>
              <a:rPr lang="en-US" dirty="0"/>
              <a:t>©MMR</a:t>
            </a:r>
          </a:p>
        </p:txBody>
      </p:sp>
      <p:pic>
        <p:nvPicPr>
          <p:cNvPr id="9" name="Picture 8"/>
          <p:cNvPicPr>
            <a:picLocks noChangeAspect="1"/>
          </p:cNvPicPr>
          <p:nvPr/>
        </p:nvPicPr>
        <p:blipFill>
          <a:blip r:embed="rId3"/>
          <a:stretch>
            <a:fillRect/>
          </a:stretch>
        </p:blipFill>
        <p:spPr>
          <a:xfrm>
            <a:off x="803275" y="2912225"/>
            <a:ext cx="6677025" cy="3362325"/>
          </a:xfrm>
          <a:prstGeom prst="rect">
            <a:avLst/>
          </a:prstGeom>
        </p:spPr>
      </p:pic>
    </p:spTree>
    <p:extLst>
      <p:ext uri="{BB962C8B-B14F-4D97-AF65-F5344CB8AC3E}">
        <p14:creationId xmlns:p14="http://schemas.microsoft.com/office/powerpoint/2010/main" val="1706230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8CB306-79FE-4E49-99A3-A0AED1A06D97}" type="slidenum">
              <a:rPr lang="en-US" smtClean="0"/>
              <a:pPr/>
              <a:t>16</a:t>
            </a:fld>
            <a:endParaRPr lang="en-US" dirty="0"/>
          </a:p>
        </p:txBody>
      </p:sp>
      <p:sp>
        <p:nvSpPr>
          <p:cNvPr id="5" name="Text Placeholder 4"/>
          <p:cNvSpPr>
            <a:spLocks noGrp="1"/>
          </p:cNvSpPr>
          <p:nvPr>
            <p:ph type="body" sz="quarter" idx="31"/>
          </p:nvPr>
        </p:nvSpPr>
        <p:spPr/>
        <p:txBody>
          <a:bodyPr/>
          <a:lstStyle/>
          <a:p>
            <a:r>
              <a:rPr lang="en-US" dirty="0"/>
              <a:t>Let’s also try the ARIMA(1,1,1) model. Again the ARIMA (1,1,1) appears to be a better fit to the number of sales with smaller values for the model selection statistics AIC,BIC and HQIC.  </a:t>
            </a:r>
          </a:p>
          <a:p>
            <a:endParaRPr lang="en-US" dirty="0"/>
          </a:p>
        </p:txBody>
      </p:sp>
      <p:sp>
        <p:nvSpPr>
          <p:cNvPr id="7" name="Title 6"/>
          <p:cNvSpPr>
            <a:spLocks noGrp="1"/>
          </p:cNvSpPr>
          <p:nvPr>
            <p:ph type="title"/>
          </p:nvPr>
        </p:nvSpPr>
        <p:spPr/>
        <p:txBody>
          <a:bodyPr/>
          <a:lstStyle/>
          <a:p>
            <a:r>
              <a:rPr lang="en-US" dirty="0">
                <a:latin typeface="Arial Black" panose="020B0A04020102020204" pitchFamily="34" charset="0"/>
              </a:rPr>
              <a:t>ARIMA model</a:t>
            </a:r>
          </a:p>
        </p:txBody>
      </p:sp>
      <p:sp>
        <p:nvSpPr>
          <p:cNvPr id="8" name="Footer Placeholder 7"/>
          <p:cNvSpPr>
            <a:spLocks noGrp="1"/>
          </p:cNvSpPr>
          <p:nvPr>
            <p:ph type="ftr" sz="quarter" idx="3"/>
          </p:nvPr>
        </p:nvSpPr>
        <p:spPr/>
        <p:txBody>
          <a:bodyPr/>
          <a:lstStyle/>
          <a:p>
            <a:r>
              <a:rPr lang="en-US" dirty="0"/>
              <a:t>©MMR</a:t>
            </a:r>
          </a:p>
        </p:txBody>
      </p:sp>
      <p:pic>
        <p:nvPicPr>
          <p:cNvPr id="9" name="Picture 8"/>
          <p:cNvPicPr>
            <a:picLocks noChangeAspect="1"/>
          </p:cNvPicPr>
          <p:nvPr/>
        </p:nvPicPr>
        <p:blipFill>
          <a:blip r:embed="rId3"/>
          <a:stretch>
            <a:fillRect/>
          </a:stretch>
        </p:blipFill>
        <p:spPr>
          <a:xfrm>
            <a:off x="803275" y="2794870"/>
            <a:ext cx="6029325" cy="3667125"/>
          </a:xfrm>
          <a:prstGeom prst="rect">
            <a:avLst/>
          </a:prstGeom>
        </p:spPr>
      </p:pic>
    </p:spTree>
    <p:extLst>
      <p:ext uri="{BB962C8B-B14F-4D97-AF65-F5344CB8AC3E}">
        <p14:creationId xmlns:p14="http://schemas.microsoft.com/office/powerpoint/2010/main" val="138198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8CB306-79FE-4E49-99A3-A0AED1A06D97}" type="slidenum">
              <a:rPr lang="en-US" smtClean="0"/>
              <a:pPr/>
              <a:t>17</a:t>
            </a:fld>
            <a:endParaRPr lang="en-US" dirty="0"/>
          </a:p>
        </p:txBody>
      </p:sp>
      <p:sp>
        <p:nvSpPr>
          <p:cNvPr id="5" name="Text Placeholder 4"/>
          <p:cNvSpPr>
            <a:spLocks noGrp="1"/>
          </p:cNvSpPr>
          <p:nvPr>
            <p:ph type="body" sz="quarter" idx="31"/>
          </p:nvPr>
        </p:nvSpPr>
        <p:spPr/>
        <p:txBody>
          <a:bodyPr/>
          <a:lstStyle/>
          <a:p>
            <a:r>
              <a:rPr lang="en-US" sz="2000" dirty="0">
                <a:latin typeface="Arial" panose="020B0604020202020204" pitchFamily="34" charset="0"/>
                <a:cs typeface="Arial" panose="020B0604020202020204" pitchFamily="34" charset="0"/>
              </a:rPr>
              <a:t>Conclusion: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ARIMA (1,1,1) seems to work for both series. Further work required to try out different parameters to identify the best model. </a:t>
            </a:r>
          </a:p>
        </p:txBody>
      </p:sp>
      <p:sp>
        <p:nvSpPr>
          <p:cNvPr id="7" name="Title 6"/>
          <p:cNvSpPr>
            <a:spLocks noGrp="1"/>
          </p:cNvSpPr>
          <p:nvPr>
            <p:ph type="title"/>
          </p:nvPr>
        </p:nvSpPr>
        <p:spPr/>
        <p:txBody>
          <a:bodyPr/>
          <a:lstStyle/>
          <a:p>
            <a:r>
              <a:rPr lang="en-US" dirty="0">
                <a:latin typeface="Arial Black" panose="020B0A04020102020204" pitchFamily="34" charset="0"/>
              </a:rPr>
              <a:t>Arima model</a:t>
            </a:r>
          </a:p>
        </p:txBody>
      </p:sp>
      <p:sp>
        <p:nvSpPr>
          <p:cNvPr id="8" name="Footer Placeholder 7"/>
          <p:cNvSpPr>
            <a:spLocks noGrp="1"/>
          </p:cNvSpPr>
          <p:nvPr>
            <p:ph type="ftr" sz="quarter" idx="3"/>
          </p:nvPr>
        </p:nvSpPr>
        <p:spPr/>
        <p:txBody>
          <a:bodyPr/>
          <a:lstStyle/>
          <a:p>
            <a:r>
              <a:rPr lang="en-US" dirty="0"/>
              <a:t>©MMR</a:t>
            </a:r>
          </a:p>
        </p:txBody>
      </p:sp>
    </p:spTree>
    <p:extLst>
      <p:ext uri="{BB962C8B-B14F-4D97-AF65-F5344CB8AC3E}">
        <p14:creationId xmlns:p14="http://schemas.microsoft.com/office/powerpoint/2010/main" val="3327135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42238C-76C9-453B-8975-6FD959232CE0}"/>
              </a:ext>
            </a:extLst>
          </p:cNvPr>
          <p:cNvSpPr>
            <a:spLocks noGrp="1"/>
          </p:cNvSpPr>
          <p:nvPr>
            <p:ph type="title"/>
          </p:nvPr>
        </p:nvSpPr>
        <p:spPr/>
        <p:txBody>
          <a:bodyPr/>
          <a:lstStyle/>
          <a:p>
            <a:r>
              <a:rPr lang="en-GB" dirty="0"/>
              <a:t>Support vector machine</a:t>
            </a:r>
          </a:p>
        </p:txBody>
      </p:sp>
      <p:sp>
        <p:nvSpPr>
          <p:cNvPr id="7" name="Text Placeholder 6">
            <a:extLst>
              <a:ext uri="{FF2B5EF4-FFF2-40B4-BE49-F238E27FC236}">
                <a16:creationId xmlns:a16="http://schemas.microsoft.com/office/drawing/2014/main" id="{A9384E86-F936-455F-BB9B-B4E1CEE2A5E0}"/>
              </a:ext>
            </a:extLst>
          </p:cNvPr>
          <p:cNvSpPr>
            <a:spLocks noGrp="1"/>
          </p:cNvSpPr>
          <p:nvPr>
            <p:ph type="body" sz="quarter" idx="22"/>
          </p:nvPr>
        </p:nvSpPr>
        <p:spPr/>
        <p:txBody>
          <a:bodyPr/>
          <a:lstStyle/>
          <a:p>
            <a:endParaRPr lang="en-GB"/>
          </a:p>
        </p:txBody>
      </p:sp>
      <p:sp>
        <p:nvSpPr>
          <p:cNvPr id="8" name="Footer Placeholder 7">
            <a:extLst>
              <a:ext uri="{FF2B5EF4-FFF2-40B4-BE49-F238E27FC236}">
                <a16:creationId xmlns:a16="http://schemas.microsoft.com/office/drawing/2014/main" id="{FE708601-D5D8-4BA3-9FCF-955509E8DC5C}"/>
              </a:ext>
            </a:extLst>
          </p:cNvPr>
          <p:cNvSpPr>
            <a:spLocks noGrp="1"/>
          </p:cNvSpPr>
          <p:nvPr>
            <p:ph type="ftr" sz="quarter" idx="3"/>
          </p:nvPr>
        </p:nvSpPr>
        <p:spPr/>
        <p:txBody>
          <a:bodyPr/>
          <a:lstStyle/>
          <a:p>
            <a:r>
              <a:rPr lang="en-US"/>
              <a:t>©MMR</a:t>
            </a:r>
            <a:endParaRPr lang="en-US" dirty="0"/>
          </a:p>
        </p:txBody>
      </p:sp>
      <p:pic>
        <p:nvPicPr>
          <p:cNvPr id="9" name="Picture Placeholder 12" descr="A close up of a logo&#10;&#10;Description generated with very high confidence">
            <a:extLst>
              <a:ext uri="{FF2B5EF4-FFF2-40B4-BE49-F238E27FC236}">
                <a16:creationId xmlns:a16="http://schemas.microsoft.com/office/drawing/2014/main" id="{ABE2A64B-64D8-45C5-9C92-8A71CE2E3ABF}"/>
              </a:ext>
            </a:extLst>
          </p:cNvPr>
          <p:cNvPicPr>
            <a:picLocks noGrp="1" noChangeAspect="1"/>
          </p:cNvPicPr>
          <p:nvPr>
            <p:ph type="pic" idx="21"/>
          </p:nvPr>
        </p:nvPicPr>
        <p:blipFill>
          <a:blip r:embed="rId2"/>
          <a:srcRect/>
          <a:stretch>
            <a:fillRect/>
          </a:stretch>
        </p:blipFill>
        <p:spPr>
          <a:xfrm>
            <a:off x="806450" y="0"/>
            <a:ext cx="800100" cy="800100"/>
          </a:xfrm>
        </p:spPr>
      </p:pic>
      <p:pic>
        <p:nvPicPr>
          <p:cNvPr id="1030" name="Picture 6" descr="Image result for support vector machine">
            <a:extLst>
              <a:ext uri="{FF2B5EF4-FFF2-40B4-BE49-F238E27FC236}">
                <a16:creationId xmlns:a16="http://schemas.microsoft.com/office/drawing/2014/main" id="{413EDEE0-7269-42B4-AF44-5A124C250FFE}"/>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5379" r="537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chine learning">
            <a:extLst>
              <a:ext uri="{FF2B5EF4-FFF2-40B4-BE49-F238E27FC236}">
                <a16:creationId xmlns:a16="http://schemas.microsoft.com/office/drawing/2014/main" id="{D644E3B6-EEBD-49B6-A870-2AD3B4F6E7B7}"/>
              </a:ext>
            </a:extLst>
          </p:cNvPr>
          <p:cNvPicPr>
            <a:picLocks noGrp="1" noChangeAspect="1" noChangeArrowheads="1"/>
          </p:cNvPicPr>
          <p:nvPr>
            <p:ph type="pic" idx="13"/>
          </p:nvPr>
        </p:nvPicPr>
        <p:blipFill>
          <a:blip r:embed="rId4">
            <a:extLst>
              <a:ext uri="{28A0092B-C50C-407E-A947-70E740481C1C}">
                <a14:useLocalDpi xmlns:a14="http://schemas.microsoft.com/office/drawing/2010/main" val="0"/>
              </a:ext>
            </a:extLst>
          </a:blip>
          <a:srcRect l="21883" r="2188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ales">
            <a:extLst>
              <a:ext uri="{FF2B5EF4-FFF2-40B4-BE49-F238E27FC236}">
                <a16:creationId xmlns:a16="http://schemas.microsoft.com/office/drawing/2014/main" id="{0B621C96-10F2-46D0-9056-169786A628B6}"/>
              </a:ext>
            </a:extLst>
          </p:cNvPr>
          <p:cNvPicPr>
            <a:picLocks noGrp="1" noChangeAspect="1" noChangeArrowheads="1"/>
          </p:cNvPicPr>
          <p:nvPr>
            <p:ph type="pic" idx="17"/>
          </p:nvPr>
        </p:nvPicPr>
        <p:blipFill>
          <a:blip r:embed="rId5">
            <a:extLst>
              <a:ext uri="{28A0092B-C50C-407E-A947-70E740481C1C}">
                <a14:useLocalDpi xmlns:a14="http://schemas.microsoft.com/office/drawing/2010/main" val="0"/>
              </a:ext>
            </a:extLst>
          </a:blip>
          <a:srcRect l="12527" r="1252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822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close up of a logo&#10;&#10;Description generated with very high confidence">
            <a:extLst>
              <a:ext uri="{FF2B5EF4-FFF2-40B4-BE49-F238E27FC236}">
                <a16:creationId xmlns:a16="http://schemas.microsoft.com/office/drawing/2014/main" id="{7B599B39-F2FA-4DA8-82D7-9661E8D27A37}"/>
              </a:ext>
            </a:extLst>
          </p:cNvPr>
          <p:cNvPicPr>
            <a:picLocks noGrp="1" noChangeAspect="1"/>
          </p:cNvPicPr>
          <p:nvPr>
            <p:ph type="pic" idx="21"/>
          </p:nvPr>
        </p:nvPicPr>
        <p:blipFill>
          <a:blip r:embed="rId2"/>
          <a:srcRect t="99" b="99"/>
          <a:stretch>
            <a:fillRect/>
          </a:stretch>
        </p:blipFill>
        <p:spPr/>
      </p:pic>
      <p:pic>
        <p:nvPicPr>
          <p:cNvPr id="12" name="Picture Placeholder 11" descr="A close up of a logo&#10;&#10;Description generated with very high confidence">
            <a:extLst>
              <a:ext uri="{FF2B5EF4-FFF2-40B4-BE49-F238E27FC236}">
                <a16:creationId xmlns:a16="http://schemas.microsoft.com/office/drawing/2014/main" id="{B5C7B2F2-03CD-4B49-982D-8972418965A7}"/>
              </a:ext>
            </a:extLst>
          </p:cNvPr>
          <p:cNvPicPr>
            <a:picLocks noGrp="1" noChangeAspect="1"/>
          </p:cNvPicPr>
          <p:nvPr>
            <p:ph type="pic" idx="22"/>
          </p:nvPr>
        </p:nvPicPr>
        <p:blipFill>
          <a:blip r:embed="rId2"/>
          <a:srcRect t="99" b="99"/>
          <a:stretch>
            <a:fillRect/>
          </a:stretch>
        </p:blipFill>
        <p:spPr/>
      </p:pic>
      <p:sp>
        <p:nvSpPr>
          <p:cNvPr id="4" name="Slide Number Placeholder 3">
            <a:extLst>
              <a:ext uri="{FF2B5EF4-FFF2-40B4-BE49-F238E27FC236}">
                <a16:creationId xmlns:a16="http://schemas.microsoft.com/office/drawing/2014/main" id="{E726589D-209D-4D7C-837D-AA702303728E}"/>
              </a:ext>
            </a:extLst>
          </p:cNvPr>
          <p:cNvSpPr>
            <a:spLocks noGrp="1"/>
          </p:cNvSpPr>
          <p:nvPr>
            <p:ph type="sldNum" sz="quarter" idx="4"/>
          </p:nvPr>
        </p:nvSpPr>
        <p:spPr/>
        <p:txBody>
          <a:bodyPr/>
          <a:lstStyle/>
          <a:p>
            <a:fld id="{7D8CB306-79FE-4E49-99A3-A0AED1A06D97}" type="slidenum">
              <a:rPr lang="en-US" smtClean="0"/>
              <a:pPr/>
              <a:t>19</a:t>
            </a:fld>
            <a:endParaRPr lang="en-US"/>
          </a:p>
        </p:txBody>
      </p:sp>
      <p:sp>
        <p:nvSpPr>
          <p:cNvPr id="5" name="Text Placeholder 4">
            <a:extLst>
              <a:ext uri="{FF2B5EF4-FFF2-40B4-BE49-F238E27FC236}">
                <a16:creationId xmlns:a16="http://schemas.microsoft.com/office/drawing/2014/main" id="{9124F091-EC65-443F-81AA-C25D0D0F4019}"/>
              </a:ext>
            </a:extLst>
          </p:cNvPr>
          <p:cNvSpPr>
            <a:spLocks noGrp="1"/>
          </p:cNvSpPr>
          <p:nvPr>
            <p:ph type="body" sz="quarter" idx="31"/>
          </p:nvPr>
        </p:nvSpPr>
        <p:spPr>
          <a:xfrm>
            <a:off x="6239435" y="987545"/>
            <a:ext cx="4963426" cy="5104443"/>
          </a:xfrm>
        </p:spPr>
        <p:txBody>
          <a:bodyPr/>
          <a:lstStyle/>
          <a:p>
            <a:r>
              <a:rPr lang="en-GB" dirty="0"/>
              <a:t>We take the standardized data and pull the #exits per day out as our y variable, leaving everything else as our X.</a:t>
            </a:r>
          </a:p>
          <a:p>
            <a:endParaRPr lang="en-GB" dirty="0"/>
          </a:p>
          <a:p>
            <a:r>
              <a:rPr lang="en-GB" dirty="0"/>
              <a:t>Then create a training and test split by leaving the last 31 days (c. a month) of data for testing the model performance.</a:t>
            </a:r>
          </a:p>
          <a:p>
            <a:endParaRPr lang="en-GB" dirty="0"/>
          </a:p>
          <a:p>
            <a:r>
              <a:rPr lang="en-GB" dirty="0"/>
              <a:t>A standard linear </a:t>
            </a:r>
            <a:r>
              <a:rPr lang="en-GB" dirty="0" err="1"/>
              <a:t>SVM</a:t>
            </a:r>
            <a:r>
              <a:rPr lang="en-GB" dirty="0"/>
              <a:t> is fitted to the training data using the default parameter values</a:t>
            </a:r>
          </a:p>
          <a:p>
            <a:endParaRPr lang="en-GB" dirty="0"/>
          </a:p>
          <a:p>
            <a:endParaRPr lang="en-GB" dirty="0"/>
          </a:p>
          <a:p>
            <a:endParaRPr lang="en-GB" dirty="0"/>
          </a:p>
          <a:p>
            <a:endParaRPr lang="en-GB" dirty="0"/>
          </a:p>
          <a:p>
            <a:endParaRPr lang="en-GB" dirty="0"/>
          </a:p>
          <a:p>
            <a:endParaRPr lang="en-GB" dirty="0"/>
          </a:p>
          <a:p>
            <a:endParaRPr lang="en-GB" dirty="0"/>
          </a:p>
          <a:p>
            <a:r>
              <a:rPr lang="en-GB" dirty="0"/>
              <a:t>Predictions are made using the </a:t>
            </a:r>
            <a:r>
              <a:rPr lang="en-GB" dirty="0" err="1"/>
              <a:t>X_test</a:t>
            </a:r>
            <a:r>
              <a:rPr lang="en-GB" dirty="0"/>
              <a:t> data and scaled back to the original range for ease of comparison</a:t>
            </a:r>
          </a:p>
        </p:txBody>
      </p:sp>
      <p:sp>
        <p:nvSpPr>
          <p:cNvPr id="6" name="Picture Placeholder 5">
            <a:extLst>
              <a:ext uri="{FF2B5EF4-FFF2-40B4-BE49-F238E27FC236}">
                <a16:creationId xmlns:a16="http://schemas.microsoft.com/office/drawing/2014/main" id="{5C80F0F2-DC92-4C7F-BDDD-D300828C4415}"/>
              </a:ext>
            </a:extLst>
          </p:cNvPr>
          <p:cNvSpPr>
            <a:spLocks noGrp="1"/>
          </p:cNvSpPr>
          <p:nvPr>
            <p:ph type="pic" idx="1"/>
          </p:nvPr>
        </p:nvSpPr>
        <p:spPr/>
      </p:sp>
      <p:sp>
        <p:nvSpPr>
          <p:cNvPr id="7" name="Title 6">
            <a:extLst>
              <a:ext uri="{FF2B5EF4-FFF2-40B4-BE49-F238E27FC236}">
                <a16:creationId xmlns:a16="http://schemas.microsoft.com/office/drawing/2014/main" id="{4970470E-3543-44CB-88F4-77923114A9F6}"/>
              </a:ext>
            </a:extLst>
          </p:cNvPr>
          <p:cNvSpPr>
            <a:spLocks noGrp="1"/>
          </p:cNvSpPr>
          <p:nvPr>
            <p:ph type="title"/>
          </p:nvPr>
        </p:nvSpPr>
        <p:spPr/>
        <p:txBody>
          <a:bodyPr/>
          <a:lstStyle/>
          <a:p>
            <a:r>
              <a:rPr lang="en-GB" dirty="0" err="1"/>
              <a:t>SVM</a:t>
            </a:r>
            <a:r>
              <a:rPr lang="en-GB" dirty="0"/>
              <a:t> – initial implementation</a:t>
            </a:r>
          </a:p>
        </p:txBody>
      </p:sp>
      <p:sp>
        <p:nvSpPr>
          <p:cNvPr id="8" name="Footer Placeholder 7">
            <a:extLst>
              <a:ext uri="{FF2B5EF4-FFF2-40B4-BE49-F238E27FC236}">
                <a16:creationId xmlns:a16="http://schemas.microsoft.com/office/drawing/2014/main" id="{06AC356F-D3FF-4E08-BAD8-614D3BAAD9A2}"/>
              </a:ext>
            </a:extLst>
          </p:cNvPr>
          <p:cNvSpPr>
            <a:spLocks noGrp="1"/>
          </p:cNvSpPr>
          <p:nvPr>
            <p:ph type="ftr" sz="quarter" idx="3"/>
          </p:nvPr>
        </p:nvSpPr>
        <p:spPr/>
        <p:txBody>
          <a:bodyPr/>
          <a:lstStyle/>
          <a:p>
            <a:r>
              <a:rPr lang="en-US"/>
              <a:t>©MMR</a:t>
            </a:r>
            <a:endParaRPr lang="en-US" dirty="0"/>
          </a:p>
        </p:txBody>
      </p:sp>
      <p:pic>
        <p:nvPicPr>
          <p:cNvPr id="9" name="Picture 8">
            <a:extLst>
              <a:ext uri="{FF2B5EF4-FFF2-40B4-BE49-F238E27FC236}">
                <a16:creationId xmlns:a16="http://schemas.microsoft.com/office/drawing/2014/main" id="{5CD92BE0-EFBA-4933-AFA4-1D42860E7BAF}"/>
              </a:ext>
            </a:extLst>
          </p:cNvPr>
          <p:cNvPicPr>
            <a:picLocks noChangeAspect="1"/>
          </p:cNvPicPr>
          <p:nvPr/>
        </p:nvPicPr>
        <p:blipFill>
          <a:blip r:embed="rId3"/>
          <a:stretch>
            <a:fillRect/>
          </a:stretch>
        </p:blipFill>
        <p:spPr>
          <a:xfrm>
            <a:off x="803275" y="800101"/>
            <a:ext cx="5229383" cy="2353516"/>
          </a:xfrm>
          <a:prstGeom prst="rect">
            <a:avLst/>
          </a:prstGeom>
        </p:spPr>
      </p:pic>
      <p:pic>
        <p:nvPicPr>
          <p:cNvPr id="10" name="Picture 9">
            <a:extLst>
              <a:ext uri="{FF2B5EF4-FFF2-40B4-BE49-F238E27FC236}">
                <a16:creationId xmlns:a16="http://schemas.microsoft.com/office/drawing/2014/main" id="{17CE37BB-8315-4226-BF35-F75D0B5E72B7}"/>
              </a:ext>
            </a:extLst>
          </p:cNvPr>
          <p:cNvPicPr>
            <a:picLocks noChangeAspect="1"/>
          </p:cNvPicPr>
          <p:nvPr/>
        </p:nvPicPr>
        <p:blipFill>
          <a:blip r:embed="rId4"/>
          <a:stretch>
            <a:fillRect/>
          </a:stretch>
        </p:blipFill>
        <p:spPr>
          <a:xfrm>
            <a:off x="803275" y="3328525"/>
            <a:ext cx="6507816" cy="1735006"/>
          </a:xfrm>
          <a:prstGeom prst="rect">
            <a:avLst/>
          </a:prstGeom>
        </p:spPr>
      </p:pic>
    </p:spTree>
    <p:extLst>
      <p:ext uri="{BB962C8B-B14F-4D97-AF65-F5344CB8AC3E}">
        <p14:creationId xmlns:p14="http://schemas.microsoft.com/office/powerpoint/2010/main" val="208848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of a logo&#10;&#10;Description generated with very high confidence">
            <a:extLst>
              <a:ext uri="{FF2B5EF4-FFF2-40B4-BE49-F238E27FC236}">
                <a16:creationId xmlns:a16="http://schemas.microsoft.com/office/drawing/2014/main" id="{AD7B3C19-A7B3-4712-9663-DF162D165470}"/>
              </a:ext>
            </a:extLst>
          </p:cNvPr>
          <p:cNvPicPr>
            <a:picLocks noGrp="1" noChangeAspect="1"/>
          </p:cNvPicPr>
          <p:nvPr>
            <p:ph type="pic" idx="21"/>
          </p:nvPr>
        </p:nvPicPr>
        <p:blipFill>
          <a:blip r:embed="rId2"/>
          <a:srcRect t="99" b="99"/>
          <a:stretch>
            <a:fillRect/>
          </a:stretch>
        </p:blipFill>
        <p:spPr/>
      </p:pic>
      <p:pic>
        <p:nvPicPr>
          <p:cNvPr id="13" name="Picture Placeholder 12" descr="A close up of a logo&#10;&#10;Description generated with very high confidence">
            <a:extLst>
              <a:ext uri="{FF2B5EF4-FFF2-40B4-BE49-F238E27FC236}">
                <a16:creationId xmlns:a16="http://schemas.microsoft.com/office/drawing/2014/main" id="{2AEF559C-F464-47C2-9C9C-C98FBDF24D25}"/>
              </a:ext>
            </a:extLst>
          </p:cNvPr>
          <p:cNvPicPr>
            <a:picLocks noGrp="1" noChangeAspect="1"/>
          </p:cNvPicPr>
          <p:nvPr>
            <p:ph type="pic" idx="22"/>
          </p:nvPr>
        </p:nvPicPr>
        <p:blipFill>
          <a:blip r:embed="rId2"/>
          <a:srcRect t="99" b="99"/>
          <a:stretch>
            <a:fillRect/>
          </a:stretch>
        </p:blipFill>
        <p:spPr/>
      </p:pic>
      <p:sp>
        <p:nvSpPr>
          <p:cNvPr id="4" name="Slide Number Placeholder 3">
            <a:extLst>
              <a:ext uri="{FF2B5EF4-FFF2-40B4-BE49-F238E27FC236}">
                <a16:creationId xmlns:a16="http://schemas.microsoft.com/office/drawing/2014/main" id="{0A4D09A5-2ABB-41FC-984B-FA5F4DD4E520}"/>
              </a:ext>
            </a:extLst>
          </p:cNvPr>
          <p:cNvSpPr>
            <a:spLocks noGrp="1"/>
          </p:cNvSpPr>
          <p:nvPr>
            <p:ph type="sldNum" sz="quarter" idx="4"/>
          </p:nvPr>
        </p:nvSpPr>
        <p:spPr/>
        <p:txBody>
          <a:bodyPr/>
          <a:lstStyle/>
          <a:p>
            <a:fld id="{7D8CB306-79FE-4E49-99A3-A0AED1A06D97}" type="slidenum">
              <a:rPr lang="en-US" smtClean="0"/>
              <a:pPr/>
              <a:t>2</a:t>
            </a:fld>
            <a:endParaRPr lang="en-US"/>
          </a:p>
        </p:txBody>
      </p:sp>
      <p:sp>
        <p:nvSpPr>
          <p:cNvPr id="5" name="Text Placeholder 4">
            <a:extLst>
              <a:ext uri="{FF2B5EF4-FFF2-40B4-BE49-F238E27FC236}">
                <a16:creationId xmlns:a16="http://schemas.microsoft.com/office/drawing/2014/main" id="{F9A939A3-63F6-453F-8F3A-195AD5BD5475}"/>
              </a:ext>
            </a:extLst>
          </p:cNvPr>
          <p:cNvSpPr>
            <a:spLocks noGrp="1"/>
          </p:cNvSpPr>
          <p:nvPr>
            <p:ph type="body" sz="quarter" idx="31"/>
          </p:nvPr>
        </p:nvSpPr>
        <p:spPr>
          <a:xfrm>
            <a:off x="4457383" y="987545"/>
            <a:ext cx="6745478" cy="5104443"/>
          </a:xfrm>
        </p:spPr>
        <p:txBody>
          <a:bodyPr/>
          <a:lstStyle/>
          <a:p>
            <a:endParaRPr lang="en-GB" sz="1800" dirty="0"/>
          </a:p>
          <a:p>
            <a:endParaRPr lang="en-GB" sz="1800" dirty="0"/>
          </a:p>
          <a:p>
            <a:endParaRPr lang="en-GB" sz="1800" dirty="0"/>
          </a:p>
          <a:p>
            <a:endParaRPr lang="en-GB" sz="1800" dirty="0"/>
          </a:p>
          <a:p>
            <a:endParaRPr lang="en-GB" sz="1800" dirty="0"/>
          </a:p>
          <a:p>
            <a:r>
              <a:rPr lang="en-GB" sz="1800" dirty="0"/>
              <a:t>Beacons dataset provided by </a:t>
            </a:r>
            <a:r>
              <a:rPr lang="en-GB" sz="1800" dirty="0" err="1"/>
              <a:t>Blesh</a:t>
            </a:r>
            <a:endParaRPr lang="en-GB" sz="1800" dirty="0"/>
          </a:p>
          <a:p>
            <a:endParaRPr lang="en-GB" sz="1800" dirty="0"/>
          </a:p>
          <a:p>
            <a:r>
              <a:rPr lang="en-GB" sz="1800" dirty="0"/>
              <a:t>Data collected in shopping outlet in Istanbul</a:t>
            </a:r>
          </a:p>
          <a:p>
            <a:endParaRPr lang="en-GB" sz="1800" dirty="0"/>
          </a:p>
          <a:p>
            <a:r>
              <a:rPr lang="en-GB" sz="1800" dirty="0"/>
              <a:t>Have details of when consumers with compatible apps were in proximity of the beacons, with date, time and proximity information recorded</a:t>
            </a:r>
          </a:p>
        </p:txBody>
      </p:sp>
      <p:sp>
        <p:nvSpPr>
          <p:cNvPr id="7" name="Title 6">
            <a:extLst>
              <a:ext uri="{FF2B5EF4-FFF2-40B4-BE49-F238E27FC236}">
                <a16:creationId xmlns:a16="http://schemas.microsoft.com/office/drawing/2014/main" id="{ED6C5C22-12AE-43B8-8BB9-D012D2BC4E30}"/>
              </a:ext>
            </a:extLst>
          </p:cNvPr>
          <p:cNvSpPr>
            <a:spLocks noGrp="1"/>
          </p:cNvSpPr>
          <p:nvPr>
            <p:ph type="title"/>
          </p:nvPr>
        </p:nvSpPr>
        <p:spPr/>
        <p:txBody>
          <a:bodyPr/>
          <a:lstStyle/>
          <a:p>
            <a:r>
              <a:rPr lang="en-GB" dirty="0"/>
              <a:t>The data</a:t>
            </a:r>
          </a:p>
        </p:txBody>
      </p:sp>
      <p:pic>
        <p:nvPicPr>
          <p:cNvPr id="10" name="Picture 9">
            <a:extLst>
              <a:ext uri="{FF2B5EF4-FFF2-40B4-BE49-F238E27FC236}">
                <a16:creationId xmlns:a16="http://schemas.microsoft.com/office/drawing/2014/main" id="{A30ADB6C-ACF0-4D6C-9001-0D53ED271004}"/>
              </a:ext>
            </a:extLst>
          </p:cNvPr>
          <p:cNvPicPr>
            <a:picLocks noChangeAspect="1"/>
          </p:cNvPicPr>
          <p:nvPr/>
        </p:nvPicPr>
        <p:blipFill>
          <a:blip r:embed="rId3"/>
          <a:stretch>
            <a:fillRect/>
          </a:stretch>
        </p:blipFill>
        <p:spPr>
          <a:xfrm>
            <a:off x="211963" y="2951019"/>
            <a:ext cx="4067938" cy="2537107"/>
          </a:xfrm>
          <a:prstGeom prst="rect">
            <a:avLst/>
          </a:prstGeom>
        </p:spPr>
      </p:pic>
      <p:pic>
        <p:nvPicPr>
          <p:cNvPr id="11" name="Picture 10">
            <a:extLst>
              <a:ext uri="{FF2B5EF4-FFF2-40B4-BE49-F238E27FC236}">
                <a16:creationId xmlns:a16="http://schemas.microsoft.com/office/drawing/2014/main" id="{FB443DD7-FC33-49C7-BD6C-5F0ECF7027F6}"/>
              </a:ext>
            </a:extLst>
          </p:cNvPr>
          <p:cNvPicPr>
            <a:picLocks noChangeAspect="1"/>
          </p:cNvPicPr>
          <p:nvPr/>
        </p:nvPicPr>
        <p:blipFill>
          <a:blip r:embed="rId4"/>
          <a:stretch>
            <a:fillRect/>
          </a:stretch>
        </p:blipFill>
        <p:spPr>
          <a:xfrm>
            <a:off x="1089439" y="1750870"/>
            <a:ext cx="2318657" cy="800100"/>
          </a:xfrm>
          <a:prstGeom prst="rect">
            <a:avLst/>
          </a:prstGeom>
        </p:spPr>
      </p:pic>
    </p:spTree>
    <p:extLst>
      <p:ext uri="{BB962C8B-B14F-4D97-AF65-F5344CB8AC3E}">
        <p14:creationId xmlns:p14="http://schemas.microsoft.com/office/powerpoint/2010/main" val="2559870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close up of a logo&#10;&#10;Description generated with very high confidence">
            <a:extLst>
              <a:ext uri="{FF2B5EF4-FFF2-40B4-BE49-F238E27FC236}">
                <a16:creationId xmlns:a16="http://schemas.microsoft.com/office/drawing/2014/main" id="{7B599B39-F2FA-4DA8-82D7-9661E8D27A37}"/>
              </a:ext>
            </a:extLst>
          </p:cNvPr>
          <p:cNvPicPr>
            <a:picLocks noGrp="1" noChangeAspect="1"/>
          </p:cNvPicPr>
          <p:nvPr>
            <p:ph type="pic" idx="21"/>
          </p:nvPr>
        </p:nvPicPr>
        <p:blipFill>
          <a:blip r:embed="rId2"/>
          <a:srcRect t="99" b="99"/>
          <a:stretch>
            <a:fillRect/>
          </a:stretch>
        </p:blipFill>
        <p:spPr/>
      </p:pic>
      <p:pic>
        <p:nvPicPr>
          <p:cNvPr id="12" name="Picture Placeholder 11" descr="A close up of a logo&#10;&#10;Description generated with very high confidence">
            <a:extLst>
              <a:ext uri="{FF2B5EF4-FFF2-40B4-BE49-F238E27FC236}">
                <a16:creationId xmlns:a16="http://schemas.microsoft.com/office/drawing/2014/main" id="{B5C7B2F2-03CD-4B49-982D-8972418965A7}"/>
              </a:ext>
            </a:extLst>
          </p:cNvPr>
          <p:cNvPicPr>
            <a:picLocks noGrp="1" noChangeAspect="1"/>
          </p:cNvPicPr>
          <p:nvPr>
            <p:ph type="pic" idx="22"/>
          </p:nvPr>
        </p:nvPicPr>
        <p:blipFill>
          <a:blip r:embed="rId2"/>
          <a:srcRect t="99" b="99"/>
          <a:stretch>
            <a:fillRect/>
          </a:stretch>
        </p:blipFill>
        <p:spPr/>
      </p:pic>
      <p:sp>
        <p:nvSpPr>
          <p:cNvPr id="4" name="Slide Number Placeholder 3">
            <a:extLst>
              <a:ext uri="{FF2B5EF4-FFF2-40B4-BE49-F238E27FC236}">
                <a16:creationId xmlns:a16="http://schemas.microsoft.com/office/drawing/2014/main" id="{E726589D-209D-4D7C-837D-AA702303728E}"/>
              </a:ext>
            </a:extLst>
          </p:cNvPr>
          <p:cNvSpPr>
            <a:spLocks noGrp="1"/>
          </p:cNvSpPr>
          <p:nvPr>
            <p:ph type="sldNum" sz="quarter" idx="4"/>
          </p:nvPr>
        </p:nvSpPr>
        <p:spPr/>
        <p:txBody>
          <a:bodyPr/>
          <a:lstStyle/>
          <a:p>
            <a:fld id="{7D8CB306-79FE-4E49-99A3-A0AED1A06D97}" type="slidenum">
              <a:rPr lang="en-US" smtClean="0"/>
              <a:pPr/>
              <a:t>20</a:t>
            </a:fld>
            <a:endParaRPr lang="en-US"/>
          </a:p>
        </p:txBody>
      </p:sp>
      <p:sp>
        <p:nvSpPr>
          <p:cNvPr id="5" name="Text Placeholder 4">
            <a:extLst>
              <a:ext uri="{FF2B5EF4-FFF2-40B4-BE49-F238E27FC236}">
                <a16:creationId xmlns:a16="http://schemas.microsoft.com/office/drawing/2014/main" id="{9124F091-EC65-443F-81AA-C25D0D0F4019}"/>
              </a:ext>
            </a:extLst>
          </p:cNvPr>
          <p:cNvSpPr>
            <a:spLocks noGrp="1"/>
          </p:cNvSpPr>
          <p:nvPr>
            <p:ph type="body" sz="quarter" idx="31"/>
          </p:nvPr>
        </p:nvSpPr>
        <p:spPr>
          <a:xfrm>
            <a:off x="5934635" y="987545"/>
            <a:ext cx="5268226" cy="5104443"/>
          </a:xfrm>
        </p:spPr>
        <p:txBody>
          <a:bodyPr/>
          <a:lstStyle/>
          <a:p>
            <a:endParaRPr lang="en-GB" sz="1800" dirty="0"/>
          </a:p>
          <a:p>
            <a:endParaRPr lang="en-GB" sz="1800" dirty="0"/>
          </a:p>
          <a:p>
            <a:endParaRPr lang="en-GB" sz="1800" dirty="0"/>
          </a:p>
          <a:p>
            <a:r>
              <a:rPr lang="en-GB" sz="1800" dirty="0"/>
              <a:t>This baseline model looks to be doing a pretty good job according to the line plot, and gives us a decent </a:t>
            </a:r>
            <a:r>
              <a:rPr lang="en-GB" sz="1800" dirty="0" err="1"/>
              <a:t>RMSE</a:t>
            </a:r>
            <a:r>
              <a:rPr lang="en-GB" sz="1800" dirty="0"/>
              <a:t> value with which to compare </a:t>
            </a:r>
          </a:p>
        </p:txBody>
      </p:sp>
      <p:sp>
        <p:nvSpPr>
          <p:cNvPr id="6" name="Picture Placeholder 5">
            <a:extLst>
              <a:ext uri="{FF2B5EF4-FFF2-40B4-BE49-F238E27FC236}">
                <a16:creationId xmlns:a16="http://schemas.microsoft.com/office/drawing/2014/main" id="{5C80F0F2-DC92-4C7F-BDDD-D300828C4415}"/>
              </a:ext>
            </a:extLst>
          </p:cNvPr>
          <p:cNvSpPr>
            <a:spLocks noGrp="1"/>
          </p:cNvSpPr>
          <p:nvPr>
            <p:ph type="pic" idx="1"/>
          </p:nvPr>
        </p:nvSpPr>
        <p:spPr/>
      </p:sp>
      <p:sp>
        <p:nvSpPr>
          <p:cNvPr id="7" name="Title 6">
            <a:extLst>
              <a:ext uri="{FF2B5EF4-FFF2-40B4-BE49-F238E27FC236}">
                <a16:creationId xmlns:a16="http://schemas.microsoft.com/office/drawing/2014/main" id="{4970470E-3543-44CB-88F4-77923114A9F6}"/>
              </a:ext>
            </a:extLst>
          </p:cNvPr>
          <p:cNvSpPr>
            <a:spLocks noGrp="1"/>
          </p:cNvSpPr>
          <p:nvPr>
            <p:ph type="title"/>
          </p:nvPr>
        </p:nvSpPr>
        <p:spPr/>
        <p:txBody>
          <a:bodyPr/>
          <a:lstStyle/>
          <a:p>
            <a:r>
              <a:rPr lang="en-GB" dirty="0" err="1"/>
              <a:t>SVM</a:t>
            </a:r>
            <a:r>
              <a:rPr lang="en-GB" dirty="0"/>
              <a:t> – initial PERFORMANCE</a:t>
            </a:r>
          </a:p>
        </p:txBody>
      </p:sp>
      <p:sp>
        <p:nvSpPr>
          <p:cNvPr id="8" name="Footer Placeholder 7">
            <a:extLst>
              <a:ext uri="{FF2B5EF4-FFF2-40B4-BE49-F238E27FC236}">
                <a16:creationId xmlns:a16="http://schemas.microsoft.com/office/drawing/2014/main" id="{06AC356F-D3FF-4E08-BAD8-614D3BAAD9A2}"/>
              </a:ext>
            </a:extLst>
          </p:cNvPr>
          <p:cNvSpPr>
            <a:spLocks noGrp="1"/>
          </p:cNvSpPr>
          <p:nvPr>
            <p:ph type="ftr" sz="quarter" idx="3"/>
          </p:nvPr>
        </p:nvSpPr>
        <p:spPr/>
        <p:txBody>
          <a:bodyPr/>
          <a:lstStyle/>
          <a:p>
            <a:r>
              <a:rPr lang="en-US"/>
              <a:t>©MMR</a:t>
            </a:r>
            <a:endParaRPr lang="en-US" dirty="0"/>
          </a:p>
        </p:txBody>
      </p:sp>
      <p:pic>
        <p:nvPicPr>
          <p:cNvPr id="3" name="Picture 2">
            <a:extLst>
              <a:ext uri="{FF2B5EF4-FFF2-40B4-BE49-F238E27FC236}">
                <a16:creationId xmlns:a16="http://schemas.microsoft.com/office/drawing/2014/main" id="{3C2F73AD-E78A-4D38-B3E3-95BD234726E2}"/>
              </a:ext>
            </a:extLst>
          </p:cNvPr>
          <p:cNvPicPr>
            <a:picLocks noChangeAspect="1"/>
          </p:cNvPicPr>
          <p:nvPr/>
        </p:nvPicPr>
        <p:blipFill>
          <a:blip r:embed="rId3"/>
          <a:stretch>
            <a:fillRect/>
          </a:stretch>
        </p:blipFill>
        <p:spPr>
          <a:xfrm>
            <a:off x="808461" y="800100"/>
            <a:ext cx="4658690" cy="5497255"/>
          </a:xfrm>
          <a:prstGeom prst="rect">
            <a:avLst/>
          </a:prstGeom>
        </p:spPr>
      </p:pic>
    </p:spTree>
    <p:extLst>
      <p:ext uri="{BB962C8B-B14F-4D97-AF65-F5344CB8AC3E}">
        <p14:creationId xmlns:p14="http://schemas.microsoft.com/office/powerpoint/2010/main" val="1702598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FE781D-BEC6-4264-BF0F-613A58F31E8D}"/>
              </a:ext>
            </a:extLst>
          </p:cNvPr>
          <p:cNvSpPr>
            <a:spLocks noGrp="1"/>
          </p:cNvSpPr>
          <p:nvPr>
            <p:ph type="sldNum" sz="quarter" idx="4"/>
          </p:nvPr>
        </p:nvSpPr>
        <p:spPr/>
        <p:txBody>
          <a:bodyPr/>
          <a:lstStyle/>
          <a:p>
            <a:fld id="{7D8CB306-79FE-4E49-99A3-A0AED1A06D97}" type="slidenum">
              <a:rPr lang="en-US" smtClean="0"/>
              <a:pPr/>
              <a:t>21</a:t>
            </a:fld>
            <a:endParaRPr lang="en-US"/>
          </a:p>
        </p:txBody>
      </p:sp>
      <p:sp>
        <p:nvSpPr>
          <p:cNvPr id="5" name="Text Placeholder 4">
            <a:extLst>
              <a:ext uri="{FF2B5EF4-FFF2-40B4-BE49-F238E27FC236}">
                <a16:creationId xmlns:a16="http://schemas.microsoft.com/office/drawing/2014/main" id="{9092D08C-DC76-4E4A-A782-F67FD9EC18EC}"/>
              </a:ext>
            </a:extLst>
          </p:cNvPr>
          <p:cNvSpPr>
            <a:spLocks noGrp="1"/>
          </p:cNvSpPr>
          <p:nvPr>
            <p:ph type="body" sz="quarter" idx="31"/>
          </p:nvPr>
        </p:nvSpPr>
        <p:spPr>
          <a:xfrm>
            <a:off x="6270522" y="987545"/>
            <a:ext cx="4932338" cy="5104443"/>
          </a:xfrm>
        </p:spPr>
        <p:txBody>
          <a:bodyPr/>
          <a:lstStyle/>
          <a:p>
            <a:endParaRPr lang="en-GB" sz="1800" dirty="0"/>
          </a:p>
          <a:p>
            <a:endParaRPr lang="en-GB" sz="1800" dirty="0"/>
          </a:p>
          <a:p>
            <a:endParaRPr lang="en-GB" sz="1800" dirty="0"/>
          </a:p>
          <a:p>
            <a:endParaRPr lang="en-GB" sz="1800" dirty="0"/>
          </a:p>
          <a:p>
            <a:r>
              <a:rPr lang="en-GB" sz="1800" dirty="0"/>
              <a:t>With no parameter tweaks, full </a:t>
            </a:r>
            <a:r>
              <a:rPr lang="en-GB" sz="1800" dirty="0" err="1"/>
              <a:t>SVR</a:t>
            </a:r>
            <a:r>
              <a:rPr lang="en-GB" sz="1800" dirty="0"/>
              <a:t> as opposed to </a:t>
            </a:r>
            <a:r>
              <a:rPr lang="en-GB" sz="1800" dirty="0" err="1"/>
              <a:t>LinearSVR</a:t>
            </a:r>
            <a:r>
              <a:rPr lang="en-GB" sz="1800" dirty="0"/>
              <a:t> offers no improvement in performance, in fact, performance declines.</a:t>
            </a:r>
          </a:p>
          <a:p>
            <a:endParaRPr lang="en-GB" sz="1800" dirty="0"/>
          </a:p>
          <a:p>
            <a:endParaRPr lang="en-GB" sz="1800" dirty="0"/>
          </a:p>
        </p:txBody>
      </p:sp>
      <p:sp>
        <p:nvSpPr>
          <p:cNvPr id="6" name="Picture Placeholder 5">
            <a:extLst>
              <a:ext uri="{FF2B5EF4-FFF2-40B4-BE49-F238E27FC236}">
                <a16:creationId xmlns:a16="http://schemas.microsoft.com/office/drawing/2014/main" id="{DBD09359-69F2-491C-B6EC-6C51094C6EAA}"/>
              </a:ext>
            </a:extLst>
          </p:cNvPr>
          <p:cNvSpPr>
            <a:spLocks noGrp="1"/>
          </p:cNvSpPr>
          <p:nvPr>
            <p:ph type="pic" idx="1"/>
          </p:nvPr>
        </p:nvSpPr>
        <p:spPr/>
      </p:sp>
      <p:sp>
        <p:nvSpPr>
          <p:cNvPr id="7" name="Title 6">
            <a:extLst>
              <a:ext uri="{FF2B5EF4-FFF2-40B4-BE49-F238E27FC236}">
                <a16:creationId xmlns:a16="http://schemas.microsoft.com/office/drawing/2014/main" id="{69166F39-0A54-4BE0-8197-B04A7E7A6430}"/>
              </a:ext>
            </a:extLst>
          </p:cNvPr>
          <p:cNvSpPr>
            <a:spLocks noGrp="1"/>
          </p:cNvSpPr>
          <p:nvPr>
            <p:ph type="title"/>
          </p:nvPr>
        </p:nvSpPr>
        <p:spPr/>
        <p:txBody>
          <a:bodyPr/>
          <a:lstStyle/>
          <a:p>
            <a:r>
              <a:rPr lang="en-GB" dirty="0"/>
              <a:t>Full </a:t>
            </a:r>
            <a:r>
              <a:rPr lang="en-GB" dirty="0" err="1"/>
              <a:t>SVM</a:t>
            </a:r>
            <a:r>
              <a:rPr lang="en-GB" dirty="0"/>
              <a:t> implementation</a:t>
            </a:r>
          </a:p>
        </p:txBody>
      </p:sp>
      <p:sp>
        <p:nvSpPr>
          <p:cNvPr id="8" name="Footer Placeholder 7">
            <a:extLst>
              <a:ext uri="{FF2B5EF4-FFF2-40B4-BE49-F238E27FC236}">
                <a16:creationId xmlns:a16="http://schemas.microsoft.com/office/drawing/2014/main" id="{0C0EF924-8413-4F01-A99E-5A77D243195E}"/>
              </a:ext>
            </a:extLst>
          </p:cNvPr>
          <p:cNvSpPr>
            <a:spLocks noGrp="1"/>
          </p:cNvSpPr>
          <p:nvPr>
            <p:ph type="ftr" sz="quarter" idx="3"/>
          </p:nvPr>
        </p:nvSpPr>
        <p:spPr/>
        <p:txBody>
          <a:bodyPr/>
          <a:lstStyle/>
          <a:p>
            <a:r>
              <a:rPr lang="en-US"/>
              <a:t>©MMR</a:t>
            </a:r>
            <a:endParaRPr lang="en-US" dirty="0"/>
          </a:p>
        </p:txBody>
      </p:sp>
      <p:pic>
        <p:nvPicPr>
          <p:cNvPr id="10" name="Picture Placeholder 11" descr="A close up of a logo&#10;&#10;Description generated with very high confidence">
            <a:extLst>
              <a:ext uri="{FF2B5EF4-FFF2-40B4-BE49-F238E27FC236}">
                <a16:creationId xmlns:a16="http://schemas.microsoft.com/office/drawing/2014/main" id="{CA1621CE-58F4-40F0-A3BD-E6820DC7C03E}"/>
              </a:ext>
            </a:extLst>
          </p:cNvPr>
          <p:cNvPicPr>
            <a:picLocks noGrp="1" noChangeAspect="1"/>
          </p:cNvPicPr>
          <p:nvPr>
            <p:ph type="pic" idx="22"/>
          </p:nvPr>
        </p:nvPicPr>
        <p:blipFill>
          <a:blip r:embed="rId2"/>
          <a:srcRect t="99" b="99"/>
          <a:stretch>
            <a:fillRect/>
          </a:stretch>
        </p:blipFill>
        <p:spPr>
          <a:xfrm>
            <a:off x="1588" y="800100"/>
            <a:ext cx="801687" cy="800100"/>
          </a:xfrm>
        </p:spPr>
      </p:pic>
      <p:pic>
        <p:nvPicPr>
          <p:cNvPr id="11" name="Picture Placeholder 11" descr="A close up of a logo&#10;&#10;Description generated with very high confidence">
            <a:extLst>
              <a:ext uri="{FF2B5EF4-FFF2-40B4-BE49-F238E27FC236}">
                <a16:creationId xmlns:a16="http://schemas.microsoft.com/office/drawing/2014/main" id="{847DF56E-A8E3-4D13-8110-223A661FEAC3}"/>
              </a:ext>
            </a:extLst>
          </p:cNvPr>
          <p:cNvPicPr>
            <a:picLocks noGrp="1" noChangeAspect="1"/>
          </p:cNvPicPr>
          <p:nvPr>
            <p:ph type="pic" idx="21"/>
          </p:nvPr>
        </p:nvPicPr>
        <p:blipFill>
          <a:blip r:embed="rId2"/>
          <a:srcRect t="99" b="99"/>
          <a:stretch>
            <a:fillRect/>
          </a:stretch>
        </p:blipFill>
        <p:spPr>
          <a:xfrm>
            <a:off x="803275" y="0"/>
            <a:ext cx="801688" cy="800100"/>
          </a:xfrm>
        </p:spPr>
      </p:pic>
      <p:pic>
        <p:nvPicPr>
          <p:cNvPr id="12" name="Picture 11">
            <a:extLst>
              <a:ext uri="{FF2B5EF4-FFF2-40B4-BE49-F238E27FC236}">
                <a16:creationId xmlns:a16="http://schemas.microsoft.com/office/drawing/2014/main" id="{5CF07107-D2F9-44FA-B7FF-0F98B993548A}"/>
              </a:ext>
            </a:extLst>
          </p:cNvPr>
          <p:cNvPicPr>
            <a:picLocks noChangeAspect="1"/>
          </p:cNvPicPr>
          <p:nvPr/>
        </p:nvPicPr>
        <p:blipFill>
          <a:blip r:embed="rId3"/>
          <a:stretch>
            <a:fillRect/>
          </a:stretch>
        </p:blipFill>
        <p:spPr>
          <a:xfrm>
            <a:off x="803275" y="800099"/>
            <a:ext cx="5194113" cy="5501811"/>
          </a:xfrm>
          <a:prstGeom prst="rect">
            <a:avLst/>
          </a:prstGeom>
        </p:spPr>
      </p:pic>
    </p:spTree>
    <p:extLst>
      <p:ext uri="{BB962C8B-B14F-4D97-AF65-F5344CB8AC3E}">
        <p14:creationId xmlns:p14="http://schemas.microsoft.com/office/powerpoint/2010/main" val="2512650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957E5A8-9C2B-4F00-90A7-C0DA7A2D865F}"/>
              </a:ext>
            </a:extLst>
          </p:cNvPr>
          <p:cNvSpPr>
            <a:spLocks noGrp="1"/>
          </p:cNvSpPr>
          <p:nvPr>
            <p:ph type="sldNum" sz="quarter" idx="4"/>
          </p:nvPr>
        </p:nvSpPr>
        <p:spPr/>
        <p:txBody>
          <a:bodyPr/>
          <a:lstStyle/>
          <a:p>
            <a:fld id="{7D8CB306-79FE-4E49-99A3-A0AED1A06D97}" type="slidenum">
              <a:rPr lang="en-US" smtClean="0"/>
              <a:pPr/>
              <a:t>22</a:t>
            </a:fld>
            <a:endParaRPr lang="en-US"/>
          </a:p>
        </p:txBody>
      </p:sp>
      <p:sp>
        <p:nvSpPr>
          <p:cNvPr id="7" name="Text Placeholder 6">
            <a:extLst>
              <a:ext uri="{FF2B5EF4-FFF2-40B4-BE49-F238E27FC236}">
                <a16:creationId xmlns:a16="http://schemas.microsoft.com/office/drawing/2014/main" id="{C72D0205-7CC6-4638-8E99-40578995E256}"/>
              </a:ext>
            </a:extLst>
          </p:cNvPr>
          <p:cNvSpPr>
            <a:spLocks noGrp="1"/>
          </p:cNvSpPr>
          <p:nvPr>
            <p:ph type="body" sz="quarter" idx="27"/>
          </p:nvPr>
        </p:nvSpPr>
        <p:spPr/>
        <p:txBody>
          <a:bodyPr/>
          <a:lstStyle/>
          <a:p>
            <a:r>
              <a:rPr lang="en-GB" sz="1800" dirty="0"/>
              <a:t>Next steps will be to run grid-search to test different hyperparameters for the full and linear </a:t>
            </a:r>
            <a:r>
              <a:rPr lang="en-GB" sz="1800" dirty="0" err="1"/>
              <a:t>SVR</a:t>
            </a:r>
            <a:r>
              <a:rPr lang="en-GB" sz="1800" dirty="0"/>
              <a:t> approaches in search of greater predictive accuracy.</a:t>
            </a:r>
          </a:p>
          <a:p>
            <a:endParaRPr lang="en-GB" dirty="0"/>
          </a:p>
        </p:txBody>
      </p:sp>
      <p:sp>
        <p:nvSpPr>
          <p:cNvPr id="8" name="Text Placeholder 7">
            <a:extLst>
              <a:ext uri="{FF2B5EF4-FFF2-40B4-BE49-F238E27FC236}">
                <a16:creationId xmlns:a16="http://schemas.microsoft.com/office/drawing/2014/main" id="{D46231D8-AEEA-43F3-A1EF-338FB17FF801}"/>
              </a:ext>
            </a:extLst>
          </p:cNvPr>
          <p:cNvSpPr>
            <a:spLocks noGrp="1"/>
          </p:cNvSpPr>
          <p:nvPr>
            <p:ph type="body" sz="quarter" idx="28"/>
          </p:nvPr>
        </p:nvSpPr>
        <p:spPr/>
        <p:txBody>
          <a:bodyPr/>
          <a:lstStyle/>
          <a:p>
            <a:r>
              <a:rPr lang="en-GB" sz="1800" dirty="0"/>
              <a:t>Optimal model will then be compared with best performing models from LSTM and ARIMA sections to judge the overall winner</a:t>
            </a:r>
          </a:p>
        </p:txBody>
      </p:sp>
      <p:sp>
        <p:nvSpPr>
          <p:cNvPr id="9" name="Title 8">
            <a:extLst>
              <a:ext uri="{FF2B5EF4-FFF2-40B4-BE49-F238E27FC236}">
                <a16:creationId xmlns:a16="http://schemas.microsoft.com/office/drawing/2014/main" id="{A42B5983-0AFC-4CC2-A5FA-B93C4FFA5D2A}"/>
              </a:ext>
            </a:extLst>
          </p:cNvPr>
          <p:cNvSpPr>
            <a:spLocks noGrp="1"/>
          </p:cNvSpPr>
          <p:nvPr>
            <p:ph type="title"/>
          </p:nvPr>
        </p:nvSpPr>
        <p:spPr/>
        <p:txBody>
          <a:bodyPr/>
          <a:lstStyle/>
          <a:p>
            <a:r>
              <a:rPr lang="en-GB" dirty="0" err="1"/>
              <a:t>SVM</a:t>
            </a:r>
            <a:r>
              <a:rPr lang="en-GB" dirty="0"/>
              <a:t> - Next Steps</a:t>
            </a:r>
          </a:p>
        </p:txBody>
      </p:sp>
      <p:sp>
        <p:nvSpPr>
          <p:cNvPr id="10" name="Footer Placeholder 9">
            <a:extLst>
              <a:ext uri="{FF2B5EF4-FFF2-40B4-BE49-F238E27FC236}">
                <a16:creationId xmlns:a16="http://schemas.microsoft.com/office/drawing/2014/main" id="{14172D2B-7126-48BB-A042-1AFB1D11693A}"/>
              </a:ext>
            </a:extLst>
          </p:cNvPr>
          <p:cNvSpPr>
            <a:spLocks noGrp="1"/>
          </p:cNvSpPr>
          <p:nvPr>
            <p:ph type="ftr" sz="quarter" idx="3"/>
          </p:nvPr>
        </p:nvSpPr>
        <p:spPr/>
        <p:txBody>
          <a:bodyPr/>
          <a:lstStyle/>
          <a:p>
            <a:r>
              <a:rPr lang="en-US"/>
              <a:t>©MMR</a:t>
            </a:r>
            <a:endParaRPr lang="en-US" dirty="0"/>
          </a:p>
        </p:txBody>
      </p:sp>
      <p:pic>
        <p:nvPicPr>
          <p:cNvPr id="11" name="Picture Placeholder 11" descr="A close up of a logo&#10;&#10;Description generated with very high confidence">
            <a:extLst>
              <a:ext uri="{FF2B5EF4-FFF2-40B4-BE49-F238E27FC236}">
                <a16:creationId xmlns:a16="http://schemas.microsoft.com/office/drawing/2014/main" id="{7E53D1CA-B36F-4C7B-B87C-265CC720D02F}"/>
              </a:ext>
            </a:extLst>
          </p:cNvPr>
          <p:cNvPicPr>
            <a:picLocks noGrp="1" noChangeAspect="1"/>
          </p:cNvPicPr>
          <p:nvPr>
            <p:ph type="pic" idx="22"/>
          </p:nvPr>
        </p:nvPicPr>
        <p:blipFill>
          <a:blip r:embed="rId2"/>
          <a:srcRect t="99" b="99"/>
          <a:stretch>
            <a:fillRect/>
          </a:stretch>
        </p:blipFill>
        <p:spPr>
          <a:xfrm>
            <a:off x="1588" y="800100"/>
            <a:ext cx="801687" cy="800100"/>
          </a:xfrm>
        </p:spPr>
      </p:pic>
      <p:pic>
        <p:nvPicPr>
          <p:cNvPr id="12" name="Picture Placeholder 11" descr="A close up of a logo&#10;&#10;Description generated with very high confidence">
            <a:extLst>
              <a:ext uri="{FF2B5EF4-FFF2-40B4-BE49-F238E27FC236}">
                <a16:creationId xmlns:a16="http://schemas.microsoft.com/office/drawing/2014/main" id="{DA002B31-715F-4FC3-B8FF-133F94E576C5}"/>
              </a:ext>
            </a:extLst>
          </p:cNvPr>
          <p:cNvPicPr>
            <a:picLocks noGrp="1" noChangeAspect="1"/>
          </p:cNvPicPr>
          <p:nvPr>
            <p:ph type="pic" idx="21"/>
          </p:nvPr>
        </p:nvPicPr>
        <p:blipFill>
          <a:blip r:embed="rId2"/>
          <a:srcRect t="99" b="99"/>
          <a:stretch>
            <a:fillRect/>
          </a:stretch>
        </p:blipFill>
        <p:spPr>
          <a:xfrm>
            <a:off x="803275" y="0"/>
            <a:ext cx="801688" cy="800100"/>
          </a:xfrm>
        </p:spPr>
      </p:pic>
      <p:pic>
        <p:nvPicPr>
          <p:cNvPr id="2050" name="Picture 2" descr="person climbing concrete stairs">
            <a:extLst>
              <a:ext uri="{FF2B5EF4-FFF2-40B4-BE49-F238E27FC236}">
                <a16:creationId xmlns:a16="http://schemas.microsoft.com/office/drawing/2014/main" id="{6BDBCF61-AF66-4B0C-96B2-14341873FDD2}"/>
              </a:ext>
            </a:extLst>
          </p:cNvPr>
          <p:cNvPicPr>
            <a:picLocks noGrp="1" noChangeAspect="1" noChangeArrowheads="1"/>
          </p:cNvPicPr>
          <p:nvPr>
            <p:ph type="pic" idx="12"/>
          </p:nvPr>
        </p:nvPicPr>
        <p:blipFill>
          <a:blip r:embed="rId3">
            <a:extLst>
              <a:ext uri="{28A0092B-C50C-407E-A947-70E740481C1C}">
                <a14:useLocalDpi xmlns:a14="http://schemas.microsoft.com/office/drawing/2010/main" val="0"/>
              </a:ext>
            </a:extLst>
          </a:blip>
          <a:srcRect t="14613" b="1461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n jump about to hold ball near net">
            <a:extLst>
              <a:ext uri="{FF2B5EF4-FFF2-40B4-BE49-F238E27FC236}">
                <a16:creationId xmlns:a16="http://schemas.microsoft.com/office/drawing/2014/main" id="{5B309EFE-F250-4B63-BEF1-B342693013D1}"/>
              </a:ext>
            </a:extLst>
          </p:cNvPr>
          <p:cNvPicPr>
            <a:picLocks noGrp="1" noChangeAspect="1" noChangeArrowheads="1"/>
          </p:cNvPicPr>
          <p:nvPr>
            <p:ph type="pic" idx="13"/>
          </p:nvPr>
        </p:nvPicPr>
        <p:blipFill>
          <a:blip r:embed="rId4">
            <a:extLst>
              <a:ext uri="{28A0092B-C50C-407E-A947-70E740481C1C}">
                <a14:useLocalDpi xmlns:a14="http://schemas.microsoft.com/office/drawing/2010/main" val="0"/>
              </a:ext>
            </a:extLst>
          </a:blip>
          <a:srcRect l="16923" r="1692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232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C2E60E-DC89-4A61-8FB6-0362922E8CE8}"/>
              </a:ext>
            </a:extLst>
          </p:cNvPr>
          <p:cNvSpPr>
            <a:spLocks noGrp="1"/>
          </p:cNvSpPr>
          <p:nvPr>
            <p:ph type="title"/>
          </p:nvPr>
        </p:nvSpPr>
        <p:spPr/>
        <p:txBody>
          <a:bodyPr/>
          <a:lstStyle/>
          <a:p>
            <a:r>
              <a:rPr lang="en-GB" dirty="0"/>
              <a:t>LSTM</a:t>
            </a:r>
          </a:p>
        </p:txBody>
      </p:sp>
      <p:sp>
        <p:nvSpPr>
          <p:cNvPr id="7" name="Text Placeholder 6">
            <a:extLst>
              <a:ext uri="{FF2B5EF4-FFF2-40B4-BE49-F238E27FC236}">
                <a16:creationId xmlns:a16="http://schemas.microsoft.com/office/drawing/2014/main" id="{826088CC-98D3-4DA9-A4C7-42994F5DF188}"/>
              </a:ext>
            </a:extLst>
          </p:cNvPr>
          <p:cNvSpPr>
            <a:spLocks noGrp="1"/>
          </p:cNvSpPr>
          <p:nvPr>
            <p:ph type="body" sz="quarter" idx="22"/>
          </p:nvPr>
        </p:nvSpPr>
        <p:spPr/>
        <p:txBody>
          <a:bodyPr/>
          <a:lstStyle/>
          <a:p>
            <a:endParaRPr lang="en-GB"/>
          </a:p>
        </p:txBody>
      </p:sp>
      <p:sp>
        <p:nvSpPr>
          <p:cNvPr id="8" name="Footer Placeholder 7">
            <a:extLst>
              <a:ext uri="{FF2B5EF4-FFF2-40B4-BE49-F238E27FC236}">
                <a16:creationId xmlns:a16="http://schemas.microsoft.com/office/drawing/2014/main" id="{0FD0CAF7-28A9-4E40-AA57-75BAAA65ACF5}"/>
              </a:ext>
            </a:extLst>
          </p:cNvPr>
          <p:cNvSpPr>
            <a:spLocks noGrp="1"/>
          </p:cNvSpPr>
          <p:nvPr>
            <p:ph type="ftr" sz="quarter" idx="3"/>
          </p:nvPr>
        </p:nvSpPr>
        <p:spPr/>
        <p:txBody>
          <a:bodyPr/>
          <a:lstStyle/>
          <a:p>
            <a:r>
              <a:rPr lang="en-US"/>
              <a:t>©MMR</a:t>
            </a:r>
            <a:endParaRPr lang="en-US" dirty="0"/>
          </a:p>
        </p:txBody>
      </p:sp>
      <p:pic>
        <p:nvPicPr>
          <p:cNvPr id="1028" name="Picture 4" descr="Image result for lstm">
            <a:extLst>
              <a:ext uri="{FF2B5EF4-FFF2-40B4-BE49-F238E27FC236}">
                <a16:creationId xmlns:a16="http://schemas.microsoft.com/office/drawing/2014/main" id="{2142221E-4124-4D2C-800B-7A7A5CB09C89}"/>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7066" r="1706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rediction">
            <a:extLst>
              <a:ext uri="{FF2B5EF4-FFF2-40B4-BE49-F238E27FC236}">
                <a16:creationId xmlns:a16="http://schemas.microsoft.com/office/drawing/2014/main" id="{FE1EB199-8C5F-49FE-82CE-79875F653C75}"/>
              </a:ext>
            </a:extLst>
          </p:cNvPr>
          <p:cNvPicPr>
            <a:picLocks noGrp="1" noChangeAspect="1" noChangeArrowheads="1"/>
          </p:cNvPicPr>
          <p:nvPr>
            <p:ph type="pic" idx="13"/>
          </p:nvPr>
        </p:nvPicPr>
        <p:blipFill>
          <a:blip r:embed="rId3">
            <a:extLst>
              <a:ext uri="{28A0092B-C50C-407E-A947-70E740481C1C}">
                <a14:useLocalDpi xmlns:a14="http://schemas.microsoft.com/office/drawing/2010/main" val="0"/>
              </a:ext>
            </a:extLst>
          </a:blip>
          <a:srcRect l="23875" r="2387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rediction">
            <a:extLst>
              <a:ext uri="{FF2B5EF4-FFF2-40B4-BE49-F238E27FC236}">
                <a16:creationId xmlns:a16="http://schemas.microsoft.com/office/drawing/2014/main" id="{E565E104-6339-4192-B5BB-62CF4877766B}"/>
              </a:ext>
            </a:extLst>
          </p:cNvPr>
          <p:cNvPicPr>
            <a:picLocks noGrp="1" noChangeAspect="1" noChangeArrowheads="1"/>
          </p:cNvPicPr>
          <p:nvPr>
            <p:ph type="pic" idx="17"/>
          </p:nvPr>
        </p:nvPicPr>
        <p:blipFill>
          <a:blip r:embed="rId4">
            <a:extLst>
              <a:ext uri="{28A0092B-C50C-407E-A947-70E740481C1C}">
                <a14:useLocalDpi xmlns:a14="http://schemas.microsoft.com/office/drawing/2010/main" val="0"/>
              </a:ext>
            </a:extLst>
          </a:blip>
          <a:srcRect l="16694" r="1669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4" name="Picture Placeholder 11" descr="A close up of a logo&#10;&#10;Description generated with very high confidence">
            <a:extLst>
              <a:ext uri="{FF2B5EF4-FFF2-40B4-BE49-F238E27FC236}">
                <a16:creationId xmlns:a16="http://schemas.microsoft.com/office/drawing/2014/main" id="{521C5796-F5C2-466B-A2D4-B32ECDF12974}"/>
              </a:ext>
            </a:extLst>
          </p:cNvPr>
          <p:cNvPicPr>
            <a:picLocks noGrp="1" noChangeAspect="1"/>
          </p:cNvPicPr>
          <p:nvPr>
            <p:ph type="pic" idx="21"/>
          </p:nvPr>
        </p:nvPicPr>
        <p:blipFill>
          <a:blip r:embed="rId5"/>
          <a:srcRect/>
          <a:stretch>
            <a:fillRect/>
          </a:stretch>
        </p:blipFill>
        <p:spPr>
          <a:xfrm>
            <a:off x="806450" y="0"/>
            <a:ext cx="800100" cy="800100"/>
          </a:xfrm>
        </p:spPr>
      </p:pic>
    </p:spTree>
    <p:extLst>
      <p:ext uri="{BB962C8B-B14F-4D97-AF65-F5344CB8AC3E}">
        <p14:creationId xmlns:p14="http://schemas.microsoft.com/office/powerpoint/2010/main" val="768854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24B1A63-7C3F-4F16-9AF9-BB73FAD3EF4D}"/>
              </a:ext>
            </a:extLst>
          </p:cNvPr>
          <p:cNvSpPr>
            <a:spLocks noGrp="1"/>
          </p:cNvSpPr>
          <p:nvPr>
            <p:ph type="sldNum" sz="quarter" idx="4"/>
          </p:nvPr>
        </p:nvSpPr>
        <p:spPr/>
        <p:txBody>
          <a:bodyPr/>
          <a:lstStyle/>
          <a:p>
            <a:fld id="{7D8CB306-79FE-4E49-99A3-A0AED1A06D97}" type="slidenum">
              <a:rPr lang="en-US" smtClean="0"/>
              <a:pPr/>
              <a:t>3</a:t>
            </a:fld>
            <a:endParaRPr lang="en-US"/>
          </a:p>
        </p:txBody>
      </p:sp>
      <p:sp>
        <p:nvSpPr>
          <p:cNvPr id="7" name="Text Placeholder 6">
            <a:extLst>
              <a:ext uri="{FF2B5EF4-FFF2-40B4-BE49-F238E27FC236}">
                <a16:creationId xmlns:a16="http://schemas.microsoft.com/office/drawing/2014/main" id="{736D778A-F226-4072-9927-6EE02AC782B4}"/>
              </a:ext>
            </a:extLst>
          </p:cNvPr>
          <p:cNvSpPr>
            <a:spLocks noGrp="1"/>
          </p:cNvSpPr>
          <p:nvPr>
            <p:ph type="body" sz="quarter" idx="27"/>
          </p:nvPr>
        </p:nvSpPr>
        <p:spPr/>
        <p:txBody>
          <a:bodyPr/>
          <a:lstStyle/>
          <a:p>
            <a:endParaRPr lang="en-GB" sz="2000" dirty="0"/>
          </a:p>
          <a:p>
            <a:r>
              <a:rPr lang="en-GB" sz="2000" dirty="0"/>
              <a:t>Main aim is to predict future sales/visits using the existing data.</a:t>
            </a:r>
          </a:p>
          <a:p>
            <a:endParaRPr lang="en-GB" sz="2000" dirty="0"/>
          </a:p>
          <a:p>
            <a:r>
              <a:rPr lang="en-GB" sz="2000" dirty="0"/>
              <a:t>3 different modelling approaches shared by Cheuk for air quality dataset</a:t>
            </a:r>
          </a:p>
          <a:p>
            <a:endParaRPr lang="en-GB" sz="1800" dirty="0"/>
          </a:p>
          <a:p>
            <a:endParaRPr lang="en-GB" dirty="0"/>
          </a:p>
          <a:p>
            <a:endParaRPr lang="en-GB" dirty="0"/>
          </a:p>
        </p:txBody>
      </p:sp>
      <p:sp>
        <p:nvSpPr>
          <p:cNvPr id="8" name="Text Placeholder 7">
            <a:extLst>
              <a:ext uri="{FF2B5EF4-FFF2-40B4-BE49-F238E27FC236}">
                <a16:creationId xmlns:a16="http://schemas.microsoft.com/office/drawing/2014/main" id="{CB773C46-A161-4FC4-8ADD-5367C7CCEFE6}"/>
              </a:ext>
            </a:extLst>
          </p:cNvPr>
          <p:cNvSpPr>
            <a:spLocks noGrp="1"/>
          </p:cNvSpPr>
          <p:nvPr>
            <p:ph type="body" sz="quarter" idx="28"/>
          </p:nvPr>
        </p:nvSpPr>
        <p:spPr/>
        <p:txBody>
          <a:bodyPr/>
          <a:lstStyle/>
          <a:p>
            <a:r>
              <a:rPr lang="en-GB" sz="2000" dirty="0" err="1"/>
              <a:t>SVM</a:t>
            </a:r>
            <a:r>
              <a:rPr lang="en-GB" sz="2000" dirty="0"/>
              <a:t>, ARIMA &amp; LSTM approaches to be explored as a group</a:t>
            </a:r>
          </a:p>
          <a:p>
            <a:endParaRPr lang="en-GB" sz="2000" dirty="0"/>
          </a:p>
        </p:txBody>
      </p:sp>
      <p:sp>
        <p:nvSpPr>
          <p:cNvPr id="9" name="Title 8">
            <a:extLst>
              <a:ext uri="{FF2B5EF4-FFF2-40B4-BE49-F238E27FC236}">
                <a16:creationId xmlns:a16="http://schemas.microsoft.com/office/drawing/2014/main" id="{51266240-DEAB-477B-B8AA-F22F4DEDC440}"/>
              </a:ext>
            </a:extLst>
          </p:cNvPr>
          <p:cNvSpPr>
            <a:spLocks noGrp="1"/>
          </p:cNvSpPr>
          <p:nvPr>
            <p:ph type="title"/>
          </p:nvPr>
        </p:nvSpPr>
        <p:spPr/>
        <p:txBody>
          <a:bodyPr/>
          <a:lstStyle/>
          <a:p>
            <a:r>
              <a:rPr lang="en-GB" dirty="0"/>
              <a:t>The challenge</a:t>
            </a:r>
          </a:p>
        </p:txBody>
      </p:sp>
      <p:pic>
        <p:nvPicPr>
          <p:cNvPr id="2050" name="Picture 2" descr="close-up photography of United Kingdom dart pin">
            <a:extLst>
              <a:ext uri="{FF2B5EF4-FFF2-40B4-BE49-F238E27FC236}">
                <a16:creationId xmlns:a16="http://schemas.microsoft.com/office/drawing/2014/main" id="{1AD438AA-038A-4D91-9C5B-4AFDC2C622B8}"/>
              </a:ext>
            </a:extLst>
          </p:cNvPr>
          <p:cNvPicPr>
            <a:picLocks noGrp="1" noChangeAspect="1" noChangeArrowheads="1"/>
          </p:cNvPicPr>
          <p:nvPr>
            <p:ph type="pic" idx="12"/>
          </p:nvPr>
        </p:nvPicPr>
        <p:blipFill>
          <a:blip r:embed="rId2">
            <a:extLst>
              <a:ext uri="{28A0092B-C50C-407E-A947-70E740481C1C}">
                <a14:useLocalDpi xmlns:a14="http://schemas.microsoft.com/office/drawing/2010/main" val="0"/>
              </a:ext>
            </a:extLst>
          </a:blip>
          <a:srcRect l="16026" r="1602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oup of people doing fist bumps">
            <a:extLst>
              <a:ext uri="{FF2B5EF4-FFF2-40B4-BE49-F238E27FC236}">
                <a16:creationId xmlns:a16="http://schemas.microsoft.com/office/drawing/2014/main" id="{6F51B75F-18E9-4748-8D4E-5062EA124A55}"/>
              </a:ext>
            </a:extLst>
          </p:cNvPr>
          <p:cNvPicPr>
            <a:picLocks noGrp="1" noChangeAspect="1" noChangeArrowheads="1"/>
          </p:cNvPicPr>
          <p:nvPr>
            <p:ph type="pic" idx="13"/>
          </p:nvPr>
        </p:nvPicPr>
        <p:blipFill>
          <a:blip r:embed="rId3">
            <a:extLst>
              <a:ext uri="{28A0092B-C50C-407E-A947-70E740481C1C}">
                <a14:useLocalDpi xmlns:a14="http://schemas.microsoft.com/office/drawing/2010/main" val="0"/>
              </a:ext>
            </a:extLst>
          </a:blip>
          <a:srcRect l="17568" r="1756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3" name="Picture Placeholder 12" descr="A close up of a logo&#10;&#10;Description generated with very high confidence">
            <a:extLst>
              <a:ext uri="{FF2B5EF4-FFF2-40B4-BE49-F238E27FC236}">
                <a16:creationId xmlns:a16="http://schemas.microsoft.com/office/drawing/2014/main" id="{9303FAE5-2685-469C-9914-6B16EA0BE6C7}"/>
              </a:ext>
            </a:extLst>
          </p:cNvPr>
          <p:cNvPicPr>
            <a:picLocks noGrp="1" noChangeAspect="1"/>
          </p:cNvPicPr>
          <p:nvPr>
            <p:ph type="pic" idx="22"/>
          </p:nvPr>
        </p:nvPicPr>
        <p:blipFill>
          <a:blip r:embed="rId4"/>
          <a:srcRect t="99" b="99"/>
          <a:stretch>
            <a:fillRect/>
          </a:stretch>
        </p:blipFill>
        <p:spPr>
          <a:xfrm>
            <a:off x="1588" y="800100"/>
            <a:ext cx="801687" cy="800100"/>
          </a:xfrm>
        </p:spPr>
      </p:pic>
      <p:pic>
        <p:nvPicPr>
          <p:cNvPr id="14" name="Picture Placeholder 12" descr="A close up of a logo&#10;&#10;Description generated with very high confidence">
            <a:extLst>
              <a:ext uri="{FF2B5EF4-FFF2-40B4-BE49-F238E27FC236}">
                <a16:creationId xmlns:a16="http://schemas.microsoft.com/office/drawing/2014/main" id="{346EE0E0-90C4-4122-B3B2-2D3888A9D5EC}"/>
              </a:ext>
            </a:extLst>
          </p:cNvPr>
          <p:cNvPicPr>
            <a:picLocks noGrp="1" noChangeAspect="1"/>
          </p:cNvPicPr>
          <p:nvPr>
            <p:ph type="pic" idx="21"/>
          </p:nvPr>
        </p:nvPicPr>
        <p:blipFill>
          <a:blip r:embed="rId4"/>
          <a:srcRect t="99" b="99"/>
          <a:stretch>
            <a:fillRect/>
          </a:stretch>
        </p:blipFill>
        <p:spPr>
          <a:xfrm>
            <a:off x="803275" y="0"/>
            <a:ext cx="801688" cy="800100"/>
          </a:xfrm>
        </p:spPr>
      </p:pic>
    </p:spTree>
    <p:extLst>
      <p:ext uri="{BB962C8B-B14F-4D97-AF65-F5344CB8AC3E}">
        <p14:creationId xmlns:p14="http://schemas.microsoft.com/office/powerpoint/2010/main" val="374100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 up of a logo&#10;&#10;Description generated with very high confidence">
            <a:extLst>
              <a:ext uri="{FF2B5EF4-FFF2-40B4-BE49-F238E27FC236}">
                <a16:creationId xmlns:a16="http://schemas.microsoft.com/office/drawing/2014/main" id="{9445716D-57D5-451C-AA18-BF4BD2B48CD9}"/>
              </a:ext>
            </a:extLst>
          </p:cNvPr>
          <p:cNvPicPr>
            <a:picLocks noGrp="1" noChangeAspect="1"/>
          </p:cNvPicPr>
          <p:nvPr>
            <p:ph type="pic" idx="21"/>
          </p:nvPr>
        </p:nvPicPr>
        <p:blipFill>
          <a:blip r:embed="rId2"/>
          <a:srcRect t="99" b="99"/>
          <a:stretch>
            <a:fillRect/>
          </a:stretch>
        </p:blipFill>
        <p:spPr/>
      </p:pic>
      <p:pic>
        <p:nvPicPr>
          <p:cNvPr id="9" name="Picture Placeholder 8" descr="A close up of a logo&#10;&#10;Description generated with very high confidence">
            <a:extLst>
              <a:ext uri="{FF2B5EF4-FFF2-40B4-BE49-F238E27FC236}">
                <a16:creationId xmlns:a16="http://schemas.microsoft.com/office/drawing/2014/main" id="{E055A87A-BB21-4192-B7B6-B987BFF8AA7F}"/>
              </a:ext>
            </a:extLst>
          </p:cNvPr>
          <p:cNvPicPr>
            <a:picLocks noGrp="1" noChangeAspect="1"/>
          </p:cNvPicPr>
          <p:nvPr>
            <p:ph type="pic" idx="22"/>
          </p:nvPr>
        </p:nvPicPr>
        <p:blipFill>
          <a:blip r:embed="rId2"/>
          <a:srcRect t="99" b="99"/>
          <a:stretch>
            <a:fillRect/>
          </a:stretch>
        </p:blipFill>
        <p:spPr/>
      </p:pic>
      <p:sp>
        <p:nvSpPr>
          <p:cNvPr id="4" name="Slide Number Placeholder 3">
            <a:extLst>
              <a:ext uri="{FF2B5EF4-FFF2-40B4-BE49-F238E27FC236}">
                <a16:creationId xmlns:a16="http://schemas.microsoft.com/office/drawing/2014/main" id="{8D70F1E4-BA73-405A-B89B-B92B26E6CBC5}"/>
              </a:ext>
            </a:extLst>
          </p:cNvPr>
          <p:cNvSpPr>
            <a:spLocks noGrp="1"/>
          </p:cNvSpPr>
          <p:nvPr>
            <p:ph type="sldNum" sz="quarter" idx="4"/>
          </p:nvPr>
        </p:nvSpPr>
        <p:spPr/>
        <p:txBody>
          <a:bodyPr/>
          <a:lstStyle/>
          <a:p>
            <a:fld id="{7D8CB306-79FE-4E49-99A3-A0AED1A06D97}" type="slidenum">
              <a:rPr lang="en-US" smtClean="0"/>
              <a:pPr/>
              <a:t>4</a:t>
            </a:fld>
            <a:endParaRPr lang="en-US"/>
          </a:p>
        </p:txBody>
      </p:sp>
      <p:sp>
        <p:nvSpPr>
          <p:cNvPr id="5" name="Title 4">
            <a:extLst>
              <a:ext uri="{FF2B5EF4-FFF2-40B4-BE49-F238E27FC236}">
                <a16:creationId xmlns:a16="http://schemas.microsoft.com/office/drawing/2014/main" id="{0A4BB100-CDA2-42D8-832E-5915FA858A82}"/>
              </a:ext>
            </a:extLst>
          </p:cNvPr>
          <p:cNvSpPr>
            <a:spLocks noGrp="1"/>
          </p:cNvSpPr>
          <p:nvPr>
            <p:ph type="title"/>
          </p:nvPr>
        </p:nvSpPr>
        <p:spPr/>
        <p:txBody>
          <a:bodyPr/>
          <a:lstStyle/>
          <a:p>
            <a:r>
              <a:rPr lang="en-GB" dirty="0"/>
              <a:t>The Data</a:t>
            </a:r>
          </a:p>
        </p:txBody>
      </p:sp>
      <p:sp>
        <p:nvSpPr>
          <p:cNvPr id="6" name="Text Placeholder 5">
            <a:extLst>
              <a:ext uri="{FF2B5EF4-FFF2-40B4-BE49-F238E27FC236}">
                <a16:creationId xmlns:a16="http://schemas.microsoft.com/office/drawing/2014/main" id="{07BBB0EE-3AC1-42D8-AB63-E44B373C2108}"/>
              </a:ext>
            </a:extLst>
          </p:cNvPr>
          <p:cNvSpPr>
            <a:spLocks noGrp="1"/>
          </p:cNvSpPr>
          <p:nvPr>
            <p:ph type="body" sz="quarter" idx="32"/>
          </p:nvPr>
        </p:nvSpPr>
        <p:spPr/>
        <p:txBody>
          <a:bodyPr/>
          <a:lstStyle/>
          <a:p>
            <a:pPr marL="457200" indent="-457200">
              <a:buFont typeface="+mj-lt"/>
              <a:buAutoNum type="arabicPeriod"/>
            </a:pP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ID : table row id</a:t>
            </a:r>
          </a:p>
          <a:p>
            <a:pPr marL="457200" indent="-457200">
              <a:buFont typeface="+mj-lt"/>
              <a:buAutoNum type="arabicPeriod"/>
            </a:pP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GTID : global transaction id</a:t>
            </a:r>
          </a:p>
          <a:p>
            <a:pPr marL="457200" indent="-457200">
              <a:buFont typeface="+mj-lt"/>
              <a:buAutoNum type="arabicPeriod"/>
            </a:pPr>
            <a:r>
              <a:rPr lang="en-GB" sz="1200" dirty="0" err="1">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VENDOR_ID</a:t>
            </a: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 application id</a:t>
            </a:r>
          </a:p>
          <a:p>
            <a:pPr marL="457200" indent="-457200">
              <a:buFont typeface="+mj-lt"/>
              <a:buAutoNum type="arabicPeriod"/>
            </a:pPr>
            <a:r>
              <a:rPr lang="en-GB" sz="1200" dirty="0" err="1">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SUBSCRIBER_ID</a:t>
            </a: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 user id</a:t>
            </a:r>
          </a:p>
          <a:p>
            <a:pPr marL="457200" indent="-457200">
              <a:buFont typeface="+mj-lt"/>
              <a:buAutoNum type="arabicPeriod"/>
            </a:pPr>
            <a:r>
              <a:rPr lang="en-GB" sz="1200" dirty="0" err="1">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MERCHANT_ID</a:t>
            </a: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 merchant id (2133) of our merchant</a:t>
            </a:r>
          </a:p>
          <a:p>
            <a:pPr marL="457200" indent="-457200">
              <a:buFont typeface="+mj-lt"/>
              <a:buAutoNum type="arabicPeriod"/>
            </a:pPr>
            <a:r>
              <a:rPr lang="en-GB" sz="1200" dirty="0" err="1">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SIGNAL_TYPE</a:t>
            </a: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 type 2 (Enter) or type 4 (Exit) signal</a:t>
            </a:r>
          </a:p>
          <a:p>
            <a:pPr marL="457200" indent="-457200">
              <a:buFont typeface="+mj-lt"/>
              <a:buAutoNum type="arabicPeriod"/>
            </a:pPr>
            <a:r>
              <a:rPr lang="en-GB" sz="1200" dirty="0" err="1">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ENTRY_DATE</a:t>
            </a: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 login timestamp (e.g. '2017-09-20 00:12:58.000000')</a:t>
            </a:r>
          </a:p>
          <a:p>
            <a:pPr marL="457200" indent="-457200">
              <a:buFont typeface="+mj-lt"/>
              <a:buAutoNum type="arabicPeriod"/>
            </a:pPr>
            <a:r>
              <a:rPr lang="en-GB" sz="1200" dirty="0" err="1">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EXIT_DATE</a:t>
            </a: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 logout timestamp, like </a:t>
            </a:r>
            <a:r>
              <a:rPr lang="en-GB" sz="1200" dirty="0" err="1">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ENTRY_DATE</a:t>
            </a: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only for Exit Signal</a:t>
            </a:r>
          </a:p>
          <a:p>
            <a:pPr marL="457200" indent="-457200">
              <a:buFont typeface="+mj-lt"/>
              <a:buAutoNum type="arabicPeriod"/>
            </a:pP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LATITUDE : latitude of the location of where the signal's from</a:t>
            </a:r>
          </a:p>
          <a:p>
            <a:pPr marL="457200" indent="-457200">
              <a:buFont typeface="+mj-lt"/>
              <a:buAutoNum type="arabicPeriod"/>
            </a:pP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LONGITUDE : longitude of the location of where the signal's from</a:t>
            </a:r>
          </a:p>
          <a:p>
            <a:pPr marL="457200" indent="-457200">
              <a:buFont typeface="+mj-lt"/>
              <a:buAutoNum type="arabicPeriod" startAt="11"/>
            </a:pPr>
            <a:r>
              <a:rPr lang="en-GB" sz="1200" dirty="0" err="1">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DONGLE_ID</a:t>
            </a: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 </a:t>
            </a:r>
            <a:r>
              <a:rPr lang="en-GB" sz="1200" dirty="0" err="1">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device_id</a:t>
            </a: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(5536)</a:t>
            </a:r>
          </a:p>
          <a:p>
            <a:pPr marL="457200" indent="-457200">
              <a:buFont typeface="+mj-lt"/>
              <a:buAutoNum type="arabicPeriod" startAt="11"/>
            </a:pP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DISTANCE : distance to where the signal's from (in meters), only for Enter Signal</a:t>
            </a:r>
          </a:p>
          <a:p>
            <a:pPr marL="457200" indent="-457200">
              <a:buFont typeface="+mj-lt"/>
              <a:buAutoNum type="arabicPeriod" startAt="11"/>
            </a:pP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PROXIMITY : proximity value ('unknown', 'far', 'immediate', 'near'), only for Enter Signal</a:t>
            </a:r>
          </a:p>
          <a:p>
            <a:pPr marL="457200" indent="-457200">
              <a:buFont typeface="+mj-lt"/>
              <a:buAutoNum type="arabicPeriod" startAt="11"/>
            </a:pPr>
            <a:r>
              <a:rPr lang="en-GB" sz="1200" dirty="0" err="1">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RSSI</a:t>
            </a:r>
            <a:r>
              <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 signal power (less negative = stronger signal), only for Enter Signal</a:t>
            </a:r>
          </a:p>
          <a:p>
            <a:pPr marL="457200" indent="-457200">
              <a:buFont typeface="+mj-lt"/>
              <a:buAutoNum type="arabicPeriod"/>
            </a:pPr>
            <a:endParaRPr lang="en-GB"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endParaRPr>
          </a:p>
          <a:p>
            <a:endParaRPr lang="en-GB" sz="1200" dirty="0"/>
          </a:p>
        </p:txBody>
      </p:sp>
      <p:sp>
        <p:nvSpPr>
          <p:cNvPr id="7" name="Footer Placeholder 6">
            <a:extLst>
              <a:ext uri="{FF2B5EF4-FFF2-40B4-BE49-F238E27FC236}">
                <a16:creationId xmlns:a16="http://schemas.microsoft.com/office/drawing/2014/main" id="{F2B726D8-15A6-48B6-8DB8-5A78F5B53A7F}"/>
              </a:ext>
            </a:extLst>
          </p:cNvPr>
          <p:cNvSpPr>
            <a:spLocks noGrp="1"/>
          </p:cNvSpPr>
          <p:nvPr>
            <p:ph type="ftr" sz="quarter" idx="3"/>
          </p:nvPr>
        </p:nvSpPr>
        <p:spPr/>
        <p:txBody>
          <a:bodyPr/>
          <a:lstStyle/>
          <a:p>
            <a:r>
              <a:rPr lang="en-US"/>
              <a:t>©MMR</a:t>
            </a:r>
            <a:endParaRPr lang="en-US" dirty="0"/>
          </a:p>
        </p:txBody>
      </p:sp>
      <p:sp>
        <p:nvSpPr>
          <p:cNvPr id="12" name="TextBox 11">
            <a:extLst>
              <a:ext uri="{FF2B5EF4-FFF2-40B4-BE49-F238E27FC236}">
                <a16:creationId xmlns:a16="http://schemas.microsoft.com/office/drawing/2014/main" id="{1BE86680-8731-4FE2-BF4E-C59BAC2A753A}"/>
              </a:ext>
            </a:extLst>
          </p:cNvPr>
          <p:cNvSpPr txBox="1"/>
          <p:nvPr/>
        </p:nvSpPr>
        <p:spPr>
          <a:xfrm>
            <a:off x="1264024" y="1057835"/>
            <a:ext cx="5029200" cy="4801314"/>
          </a:xfrm>
          <a:prstGeom prst="rect">
            <a:avLst/>
          </a:prstGeom>
          <a:noFill/>
        </p:spPr>
        <p:txBody>
          <a:bodyPr wrap="square" rtlCol="0">
            <a:spAutoFit/>
          </a:bodyPr>
          <a:lstStyle/>
          <a:p>
            <a:r>
              <a:rPr lang="en-GB" dirty="0">
                <a:solidFill>
                  <a:schemeClr val="bg1"/>
                </a:solidFill>
              </a:rPr>
              <a:t>There are 14 columns in the dataset we were provided.</a:t>
            </a:r>
          </a:p>
          <a:p>
            <a:endParaRPr lang="en-GB" dirty="0">
              <a:solidFill>
                <a:schemeClr val="bg1"/>
              </a:solidFill>
            </a:endParaRPr>
          </a:p>
          <a:p>
            <a:r>
              <a:rPr lang="en-GB" dirty="0">
                <a:solidFill>
                  <a:schemeClr val="bg1"/>
                </a:solidFill>
              </a:rPr>
              <a:t>Merchant ID and Dongle ID have identical values for every record, so aren’t of much use to us for this problem.</a:t>
            </a:r>
          </a:p>
          <a:p>
            <a:endParaRPr lang="en-GB" dirty="0">
              <a:solidFill>
                <a:schemeClr val="bg1"/>
              </a:solidFill>
            </a:endParaRPr>
          </a:p>
          <a:p>
            <a:r>
              <a:rPr lang="en-GB" dirty="0">
                <a:solidFill>
                  <a:schemeClr val="bg1"/>
                </a:solidFill>
              </a:rPr>
              <a:t>ID and GTID are practically unique to each row, so also do not prove too useful.</a:t>
            </a:r>
          </a:p>
          <a:p>
            <a:endParaRPr lang="en-GB" dirty="0">
              <a:solidFill>
                <a:schemeClr val="bg1"/>
              </a:solidFill>
            </a:endParaRPr>
          </a:p>
          <a:p>
            <a:r>
              <a:rPr lang="en-GB" dirty="0">
                <a:solidFill>
                  <a:schemeClr val="bg1"/>
                </a:solidFill>
              </a:rPr>
              <a:t>Subscriber ID denotes an individual customer, so we can use this paired with the entry and exit dates to learn when and for how long they were within range of the beacons.</a:t>
            </a:r>
          </a:p>
          <a:p>
            <a:endParaRPr lang="en-GB" dirty="0">
              <a:solidFill>
                <a:schemeClr val="bg1"/>
              </a:solidFill>
            </a:endParaRPr>
          </a:p>
          <a:p>
            <a:r>
              <a:rPr lang="en-GB" dirty="0">
                <a:solidFill>
                  <a:schemeClr val="bg1"/>
                </a:solidFill>
              </a:rPr>
              <a:t>Data has more entry than exit records so assume an exit record = a sale</a:t>
            </a:r>
          </a:p>
        </p:txBody>
      </p:sp>
    </p:spTree>
    <p:extLst>
      <p:ext uri="{BB962C8B-B14F-4D97-AF65-F5344CB8AC3E}">
        <p14:creationId xmlns:p14="http://schemas.microsoft.com/office/powerpoint/2010/main" val="401748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5276A0-03C2-46B1-8F15-4E6095C63648}"/>
              </a:ext>
            </a:extLst>
          </p:cNvPr>
          <p:cNvSpPr>
            <a:spLocks noGrp="1"/>
          </p:cNvSpPr>
          <p:nvPr>
            <p:ph type="sldNum" sz="quarter" idx="4"/>
          </p:nvPr>
        </p:nvSpPr>
        <p:spPr/>
        <p:txBody>
          <a:bodyPr/>
          <a:lstStyle/>
          <a:p>
            <a:fld id="{7D8CB306-79FE-4E49-99A3-A0AED1A06D97}" type="slidenum">
              <a:rPr lang="en-US" smtClean="0"/>
              <a:pPr/>
              <a:t>5</a:t>
            </a:fld>
            <a:endParaRPr lang="en-US"/>
          </a:p>
        </p:txBody>
      </p:sp>
      <p:sp>
        <p:nvSpPr>
          <p:cNvPr id="6" name="Text Placeholder 5">
            <a:extLst>
              <a:ext uri="{FF2B5EF4-FFF2-40B4-BE49-F238E27FC236}">
                <a16:creationId xmlns:a16="http://schemas.microsoft.com/office/drawing/2014/main" id="{5D62AE60-5D48-424F-B66C-F07608AB947C}"/>
              </a:ext>
            </a:extLst>
          </p:cNvPr>
          <p:cNvSpPr>
            <a:spLocks noGrp="1"/>
          </p:cNvSpPr>
          <p:nvPr>
            <p:ph type="body" sz="quarter" idx="24"/>
          </p:nvPr>
        </p:nvSpPr>
        <p:spPr/>
        <p:txBody>
          <a:bodyPr/>
          <a:lstStyle/>
          <a:p>
            <a:r>
              <a:rPr lang="en-GB" dirty="0"/>
              <a:t>Count the number of unique visits (</a:t>
            </a:r>
            <a:r>
              <a:rPr lang="en-GB" dirty="0" err="1"/>
              <a:t>subscriber_ids</a:t>
            </a:r>
            <a:r>
              <a:rPr lang="en-GB" dirty="0"/>
              <a:t>) per each day in the data, average time spent per visit and distance information calculated, missing/extreme data handled at this point</a:t>
            </a:r>
          </a:p>
        </p:txBody>
      </p:sp>
      <p:sp>
        <p:nvSpPr>
          <p:cNvPr id="7" name="Text Placeholder 6">
            <a:extLst>
              <a:ext uri="{FF2B5EF4-FFF2-40B4-BE49-F238E27FC236}">
                <a16:creationId xmlns:a16="http://schemas.microsoft.com/office/drawing/2014/main" id="{407F3D72-92BD-477F-B233-0C28208916F6}"/>
              </a:ext>
            </a:extLst>
          </p:cNvPr>
          <p:cNvSpPr>
            <a:spLocks noGrp="1"/>
          </p:cNvSpPr>
          <p:nvPr>
            <p:ph type="body" sz="quarter" idx="25"/>
          </p:nvPr>
        </p:nvSpPr>
        <p:spPr/>
        <p:txBody>
          <a:bodyPr/>
          <a:lstStyle/>
          <a:p>
            <a:r>
              <a:rPr lang="en-GB" dirty="0"/>
              <a:t>Found other sources of data to augment, local weather (</a:t>
            </a:r>
            <a:r>
              <a:rPr lang="en-GB" dirty="0" err="1"/>
              <a:t>worldweatheronline</a:t>
            </a:r>
            <a:r>
              <a:rPr lang="en-GB" dirty="0"/>
              <a:t> API) and stock market info for </a:t>
            </a:r>
            <a:r>
              <a:rPr lang="en-GB" dirty="0" err="1"/>
              <a:t>BIST</a:t>
            </a:r>
            <a:r>
              <a:rPr lang="en-GB" dirty="0"/>
              <a:t> 100. This might impact on retail behaviour during the period</a:t>
            </a:r>
          </a:p>
        </p:txBody>
      </p:sp>
      <p:sp>
        <p:nvSpPr>
          <p:cNvPr id="8" name="Text Placeholder 7">
            <a:extLst>
              <a:ext uri="{FF2B5EF4-FFF2-40B4-BE49-F238E27FC236}">
                <a16:creationId xmlns:a16="http://schemas.microsoft.com/office/drawing/2014/main" id="{01E15E32-8047-4598-8E6A-50D8D989E130}"/>
              </a:ext>
            </a:extLst>
          </p:cNvPr>
          <p:cNvSpPr>
            <a:spLocks noGrp="1"/>
          </p:cNvSpPr>
          <p:nvPr>
            <p:ph type="body" sz="quarter" idx="26"/>
          </p:nvPr>
        </p:nvSpPr>
        <p:spPr/>
        <p:txBody>
          <a:bodyPr/>
          <a:lstStyle/>
          <a:p>
            <a:r>
              <a:rPr lang="en-GB" dirty="0"/>
              <a:t>Standardise data for </a:t>
            </a:r>
            <a:r>
              <a:rPr lang="en-GB" dirty="0" err="1"/>
              <a:t>SVM</a:t>
            </a:r>
            <a:r>
              <a:rPr lang="en-GB" dirty="0"/>
              <a:t>, max-min scale data between 0 and 1 for LSTM</a:t>
            </a:r>
          </a:p>
        </p:txBody>
      </p:sp>
      <p:sp>
        <p:nvSpPr>
          <p:cNvPr id="9" name="Title 8">
            <a:extLst>
              <a:ext uri="{FF2B5EF4-FFF2-40B4-BE49-F238E27FC236}">
                <a16:creationId xmlns:a16="http://schemas.microsoft.com/office/drawing/2014/main" id="{53508A25-2BB7-4C95-8840-5973704B5D8E}"/>
              </a:ext>
            </a:extLst>
          </p:cNvPr>
          <p:cNvSpPr>
            <a:spLocks noGrp="1"/>
          </p:cNvSpPr>
          <p:nvPr>
            <p:ph type="title"/>
          </p:nvPr>
        </p:nvSpPr>
        <p:spPr/>
        <p:txBody>
          <a:bodyPr/>
          <a:lstStyle/>
          <a:p>
            <a:r>
              <a:rPr lang="en-GB" dirty="0"/>
              <a:t>What we did– data preparation</a:t>
            </a:r>
          </a:p>
        </p:txBody>
      </p:sp>
      <p:pic>
        <p:nvPicPr>
          <p:cNvPr id="3076" name="Picture 4" descr="chess pieces on board">
            <a:extLst>
              <a:ext uri="{FF2B5EF4-FFF2-40B4-BE49-F238E27FC236}">
                <a16:creationId xmlns:a16="http://schemas.microsoft.com/office/drawing/2014/main" id="{72CFA04A-04FB-4904-B92F-776BDA91394A}"/>
              </a:ext>
            </a:extLst>
          </p:cNvPr>
          <p:cNvPicPr>
            <a:picLocks noGrp="1" noChangeAspect="1" noChangeArrowheads="1"/>
          </p:cNvPicPr>
          <p:nvPr>
            <p:ph type="pic" idx="10"/>
          </p:nvPr>
        </p:nvPicPr>
        <p:blipFill>
          <a:blip r:embed="rId2">
            <a:extLst>
              <a:ext uri="{28A0092B-C50C-407E-A947-70E740481C1C}">
                <a14:useLocalDpi xmlns:a14="http://schemas.microsoft.com/office/drawing/2010/main" val="0"/>
              </a:ext>
            </a:extLst>
          </a:blip>
          <a:srcRect l="18981" r="18981"/>
          <a:stretch>
            <a:fillRect/>
          </a:stretch>
        </p:blipFill>
        <p:spPr bwMode="auto">
          <a:xfrm>
            <a:off x="803274" y="800100"/>
            <a:ext cx="5112725" cy="54972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Placeholder 12" descr="A close up of a logo&#10;&#10;Description generated with very high confidence">
            <a:extLst>
              <a:ext uri="{FF2B5EF4-FFF2-40B4-BE49-F238E27FC236}">
                <a16:creationId xmlns:a16="http://schemas.microsoft.com/office/drawing/2014/main" id="{A73A0F5B-7459-4EFE-A8B0-DC09E07B8F92}"/>
              </a:ext>
            </a:extLst>
          </p:cNvPr>
          <p:cNvPicPr>
            <a:picLocks noGrp="1" noChangeAspect="1"/>
          </p:cNvPicPr>
          <p:nvPr>
            <p:ph type="pic" idx="22"/>
          </p:nvPr>
        </p:nvPicPr>
        <p:blipFill>
          <a:blip r:embed="rId3"/>
          <a:srcRect t="99" b="99"/>
          <a:stretch>
            <a:fillRect/>
          </a:stretch>
        </p:blipFill>
        <p:spPr>
          <a:xfrm>
            <a:off x="1588" y="800100"/>
            <a:ext cx="801687" cy="800100"/>
          </a:xfrm>
        </p:spPr>
      </p:pic>
      <p:pic>
        <p:nvPicPr>
          <p:cNvPr id="14" name="Picture Placeholder 12" descr="A close up of a logo&#10;&#10;Description generated with very high confidence">
            <a:extLst>
              <a:ext uri="{FF2B5EF4-FFF2-40B4-BE49-F238E27FC236}">
                <a16:creationId xmlns:a16="http://schemas.microsoft.com/office/drawing/2014/main" id="{83B53163-524A-4C30-B4B9-71E58DB24507}"/>
              </a:ext>
            </a:extLst>
          </p:cNvPr>
          <p:cNvPicPr>
            <a:picLocks noGrp="1" noChangeAspect="1"/>
          </p:cNvPicPr>
          <p:nvPr>
            <p:ph type="pic" idx="21"/>
          </p:nvPr>
        </p:nvPicPr>
        <p:blipFill>
          <a:blip r:embed="rId3"/>
          <a:srcRect t="99" b="99"/>
          <a:stretch>
            <a:fillRect/>
          </a:stretch>
        </p:blipFill>
        <p:spPr>
          <a:xfrm>
            <a:off x="803275" y="0"/>
            <a:ext cx="801688" cy="800100"/>
          </a:xfrm>
        </p:spPr>
      </p:pic>
    </p:spTree>
    <p:extLst>
      <p:ext uri="{BB962C8B-B14F-4D97-AF65-F5344CB8AC3E}">
        <p14:creationId xmlns:p14="http://schemas.microsoft.com/office/powerpoint/2010/main" val="293682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5276A0-03C2-46B1-8F15-4E6095C63648}"/>
              </a:ext>
            </a:extLst>
          </p:cNvPr>
          <p:cNvSpPr>
            <a:spLocks noGrp="1"/>
          </p:cNvSpPr>
          <p:nvPr>
            <p:ph type="sldNum" sz="quarter" idx="4"/>
          </p:nvPr>
        </p:nvSpPr>
        <p:spPr/>
        <p:txBody>
          <a:bodyPr/>
          <a:lstStyle/>
          <a:p>
            <a:fld id="{7D8CB306-79FE-4E49-99A3-A0AED1A06D97}" type="slidenum">
              <a:rPr lang="en-US" smtClean="0"/>
              <a:pPr/>
              <a:t>6</a:t>
            </a:fld>
            <a:endParaRPr lang="en-US"/>
          </a:p>
        </p:txBody>
      </p:sp>
      <p:sp>
        <p:nvSpPr>
          <p:cNvPr id="6" name="Text Placeholder 5">
            <a:extLst>
              <a:ext uri="{FF2B5EF4-FFF2-40B4-BE49-F238E27FC236}">
                <a16:creationId xmlns:a16="http://schemas.microsoft.com/office/drawing/2014/main" id="{5D62AE60-5D48-424F-B66C-F07608AB947C}"/>
              </a:ext>
            </a:extLst>
          </p:cNvPr>
          <p:cNvSpPr>
            <a:spLocks noGrp="1"/>
          </p:cNvSpPr>
          <p:nvPr>
            <p:ph type="body" sz="quarter" idx="24"/>
          </p:nvPr>
        </p:nvSpPr>
        <p:spPr/>
        <p:txBody>
          <a:bodyPr/>
          <a:lstStyle/>
          <a:p>
            <a:r>
              <a:rPr lang="en-GB" dirty="0"/>
              <a:t>We plan to divide the different modelling approaches within the group, with some targeting </a:t>
            </a:r>
            <a:r>
              <a:rPr lang="en-GB" dirty="0" err="1"/>
              <a:t>SVM</a:t>
            </a:r>
            <a:r>
              <a:rPr lang="en-GB" dirty="0"/>
              <a:t> and others targeting ARIMA/time series models ahead of Feb 2</a:t>
            </a:r>
            <a:r>
              <a:rPr lang="en-GB" baseline="30000" dirty="0"/>
              <a:t>nd</a:t>
            </a:r>
            <a:endParaRPr lang="en-GB" dirty="0"/>
          </a:p>
        </p:txBody>
      </p:sp>
      <p:sp>
        <p:nvSpPr>
          <p:cNvPr id="7" name="Text Placeholder 6">
            <a:extLst>
              <a:ext uri="{FF2B5EF4-FFF2-40B4-BE49-F238E27FC236}">
                <a16:creationId xmlns:a16="http://schemas.microsoft.com/office/drawing/2014/main" id="{407F3D72-92BD-477F-B233-0C28208916F6}"/>
              </a:ext>
            </a:extLst>
          </p:cNvPr>
          <p:cNvSpPr>
            <a:spLocks noGrp="1"/>
          </p:cNvSpPr>
          <p:nvPr>
            <p:ph type="body" sz="quarter" idx="25"/>
          </p:nvPr>
        </p:nvSpPr>
        <p:spPr/>
        <p:txBody>
          <a:bodyPr/>
          <a:lstStyle/>
          <a:p>
            <a:r>
              <a:rPr lang="en-GB" dirty="0"/>
              <a:t>Aim is to start with example code from Cheuk as baseline approach and either optimise hyperparameters, or explore alternative approaches within this framework (referencing the time series book for ARIMA group)</a:t>
            </a:r>
          </a:p>
        </p:txBody>
      </p:sp>
      <p:sp>
        <p:nvSpPr>
          <p:cNvPr id="8" name="Text Placeholder 7">
            <a:extLst>
              <a:ext uri="{FF2B5EF4-FFF2-40B4-BE49-F238E27FC236}">
                <a16:creationId xmlns:a16="http://schemas.microsoft.com/office/drawing/2014/main" id="{01E15E32-8047-4598-8E6A-50D8D989E130}"/>
              </a:ext>
            </a:extLst>
          </p:cNvPr>
          <p:cNvSpPr>
            <a:spLocks noGrp="1"/>
          </p:cNvSpPr>
          <p:nvPr>
            <p:ph type="body" sz="quarter" idx="26"/>
          </p:nvPr>
        </p:nvSpPr>
        <p:spPr/>
        <p:txBody>
          <a:bodyPr/>
          <a:lstStyle/>
          <a:p>
            <a:r>
              <a:rPr lang="en-GB" dirty="0"/>
              <a:t>Once these approaches have been exhausted, we will regroup and explore the LSTM approach, this may follow after the Feb 2</a:t>
            </a:r>
            <a:r>
              <a:rPr lang="en-GB" baseline="30000" dirty="0"/>
              <a:t>nd</a:t>
            </a:r>
            <a:r>
              <a:rPr lang="en-GB" dirty="0"/>
              <a:t> presentation time depending</a:t>
            </a:r>
          </a:p>
        </p:txBody>
      </p:sp>
      <p:sp>
        <p:nvSpPr>
          <p:cNvPr id="9" name="Title 8">
            <a:extLst>
              <a:ext uri="{FF2B5EF4-FFF2-40B4-BE49-F238E27FC236}">
                <a16:creationId xmlns:a16="http://schemas.microsoft.com/office/drawing/2014/main" id="{53508A25-2BB7-4C95-8840-5973704B5D8E}"/>
              </a:ext>
            </a:extLst>
          </p:cNvPr>
          <p:cNvSpPr>
            <a:spLocks noGrp="1"/>
          </p:cNvSpPr>
          <p:nvPr>
            <p:ph type="title"/>
          </p:nvPr>
        </p:nvSpPr>
        <p:spPr/>
        <p:txBody>
          <a:bodyPr/>
          <a:lstStyle/>
          <a:p>
            <a:r>
              <a:rPr lang="en-GB" dirty="0"/>
              <a:t>The plan – data Modelling</a:t>
            </a:r>
          </a:p>
        </p:txBody>
      </p:sp>
      <p:pic>
        <p:nvPicPr>
          <p:cNvPr id="3076" name="Picture 4">
            <a:extLst>
              <a:ext uri="{FF2B5EF4-FFF2-40B4-BE49-F238E27FC236}">
                <a16:creationId xmlns:a16="http://schemas.microsoft.com/office/drawing/2014/main" id="{72CFA04A-04FB-4904-B92F-776BDA91394A}"/>
              </a:ext>
            </a:extLst>
          </p:cNvPr>
          <p:cNvPicPr>
            <a:picLocks noGrp="1" noChangeAspect="1" noChangeArrowheads="1"/>
          </p:cNvPicPr>
          <p:nvPr>
            <p:ph type="pic" idx="10"/>
          </p:nvPr>
        </p:nvPicPr>
        <p:blipFill>
          <a:blip r:embed="rId2"/>
          <a:stretch>
            <a:fillRect/>
          </a:stretch>
        </p:blipFill>
        <p:spPr bwMode="auto">
          <a:xfrm>
            <a:off x="803274" y="800100"/>
            <a:ext cx="5112727" cy="53974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Placeholder 12" descr="A close up of a logo&#10;&#10;Description generated with very high confidence">
            <a:extLst>
              <a:ext uri="{FF2B5EF4-FFF2-40B4-BE49-F238E27FC236}">
                <a16:creationId xmlns:a16="http://schemas.microsoft.com/office/drawing/2014/main" id="{B4A2BBAF-C662-4144-AA6F-CDAC52838523}"/>
              </a:ext>
            </a:extLst>
          </p:cNvPr>
          <p:cNvPicPr>
            <a:picLocks noGrp="1" noChangeAspect="1"/>
          </p:cNvPicPr>
          <p:nvPr>
            <p:ph type="pic" idx="22"/>
          </p:nvPr>
        </p:nvPicPr>
        <p:blipFill>
          <a:blip r:embed="rId3"/>
          <a:srcRect t="99" b="99"/>
          <a:stretch>
            <a:fillRect/>
          </a:stretch>
        </p:blipFill>
        <p:spPr>
          <a:xfrm>
            <a:off x="1588" y="800100"/>
            <a:ext cx="801687" cy="800100"/>
          </a:xfrm>
        </p:spPr>
      </p:pic>
      <p:pic>
        <p:nvPicPr>
          <p:cNvPr id="13" name="Picture Placeholder 12" descr="A close up of a logo&#10;&#10;Description generated with very high confidence">
            <a:extLst>
              <a:ext uri="{FF2B5EF4-FFF2-40B4-BE49-F238E27FC236}">
                <a16:creationId xmlns:a16="http://schemas.microsoft.com/office/drawing/2014/main" id="{DF6A350C-5314-4EF4-9218-8BB40EA302E2}"/>
              </a:ext>
            </a:extLst>
          </p:cNvPr>
          <p:cNvPicPr>
            <a:picLocks noGrp="1" noChangeAspect="1"/>
          </p:cNvPicPr>
          <p:nvPr>
            <p:ph type="pic" idx="21"/>
          </p:nvPr>
        </p:nvPicPr>
        <p:blipFill>
          <a:blip r:embed="rId3"/>
          <a:srcRect t="99" b="99"/>
          <a:stretch>
            <a:fillRect/>
          </a:stretch>
        </p:blipFill>
        <p:spPr>
          <a:xfrm>
            <a:off x="803275" y="0"/>
            <a:ext cx="801688" cy="800100"/>
          </a:xfrm>
        </p:spPr>
      </p:pic>
    </p:spTree>
    <p:extLst>
      <p:ext uri="{BB962C8B-B14F-4D97-AF65-F5344CB8AC3E}">
        <p14:creationId xmlns:p14="http://schemas.microsoft.com/office/powerpoint/2010/main" val="1062939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A8DBE2-0D6D-476A-83A5-251A3E8A8376}"/>
              </a:ext>
            </a:extLst>
          </p:cNvPr>
          <p:cNvSpPr>
            <a:spLocks noGrp="1"/>
          </p:cNvSpPr>
          <p:nvPr>
            <p:ph type="sldNum" sz="quarter" idx="4"/>
          </p:nvPr>
        </p:nvSpPr>
        <p:spPr/>
        <p:txBody>
          <a:bodyPr/>
          <a:lstStyle/>
          <a:p>
            <a:fld id="{7D8CB306-79FE-4E49-99A3-A0AED1A06D97}" type="slidenum">
              <a:rPr lang="en-US" smtClean="0"/>
              <a:pPr/>
              <a:t>7</a:t>
            </a:fld>
            <a:endParaRPr lang="en-US"/>
          </a:p>
        </p:txBody>
      </p:sp>
      <p:sp>
        <p:nvSpPr>
          <p:cNvPr id="5" name="Text Placeholder 4">
            <a:extLst>
              <a:ext uri="{FF2B5EF4-FFF2-40B4-BE49-F238E27FC236}">
                <a16:creationId xmlns:a16="http://schemas.microsoft.com/office/drawing/2014/main" id="{943DFEBD-162B-4FAC-B886-4B90B45A33D6}"/>
              </a:ext>
            </a:extLst>
          </p:cNvPr>
          <p:cNvSpPr>
            <a:spLocks noGrp="1"/>
          </p:cNvSpPr>
          <p:nvPr>
            <p:ph type="body" sz="quarter" idx="31"/>
          </p:nvPr>
        </p:nvSpPr>
        <p:spPr/>
        <p:txBody>
          <a:bodyPr/>
          <a:lstStyle/>
          <a:p>
            <a:endParaRPr lang="en-GB" dirty="0"/>
          </a:p>
          <a:p>
            <a:endParaRPr lang="en-GB" dirty="0"/>
          </a:p>
          <a:p>
            <a:endParaRPr lang="en-GB" dirty="0"/>
          </a:p>
          <a:p>
            <a:endParaRPr lang="en-GB" dirty="0"/>
          </a:p>
          <a:p>
            <a:endParaRPr lang="en-GB" dirty="0"/>
          </a:p>
          <a:p>
            <a:r>
              <a:rPr lang="en-GB" sz="2000" dirty="0"/>
              <a:t>Comparison of performance of best models from each framework will be conducted</a:t>
            </a:r>
          </a:p>
          <a:p>
            <a:endParaRPr lang="en-GB" sz="2000" dirty="0"/>
          </a:p>
          <a:p>
            <a:r>
              <a:rPr lang="en-GB" sz="2000" dirty="0"/>
              <a:t>A review of each process will complement this identifying key learnings and potential areas for improvement</a:t>
            </a:r>
          </a:p>
          <a:p>
            <a:endParaRPr lang="en-GB" dirty="0"/>
          </a:p>
        </p:txBody>
      </p:sp>
      <p:sp>
        <p:nvSpPr>
          <p:cNvPr id="7" name="Title 6">
            <a:extLst>
              <a:ext uri="{FF2B5EF4-FFF2-40B4-BE49-F238E27FC236}">
                <a16:creationId xmlns:a16="http://schemas.microsoft.com/office/drawing/2014/main" id="{C15C7985-F19B-49DA-97D6-0F59AF2CC789}"/>
              </a:ext>
            </a:extLst>
          </p:cNvPr>
          <p:cNvSpPr>
            <a:spLocks noGrp="1"/>
          </p:cNvSpPr>
          <p:nvPr>
            <p:ph type="title"/>
          </p:nvPr>
        </p:nvSpPr>
        <p:spPr/>
        <p:txBody>
          <a:bodyPr/>
          <a:lstStyle/>
          <a:p>
            <a:r>
              <a:rPr lang="en-GB" dirty="0"/>
              <a:t>The plan – Results</a:t>
            </a:r>
          </a:p>
        </p:txBody>
      </p:sp>
      <p:sp>
        <p:nvSpPr>
          <p:cNvPr id="8" name="Footer Placeholder 7">
            <a:extLst>
              <a:ext uri="{FF2B5EF4-FFF2-40B4-BE49-F238E27FC236}">
                <a16:creationId xmlns:a16="http://schemas.microsoft.com/office/drawing/2014/main" id="{8C481BA6-7C60-4A06-ADB0-387E640ABF7E}"/>
              </a:ext>
            </a:extLst>
          </p:cNvPr>
          <p:cNvSpPr>
            <a:spLocks noGrp="1"/>
          </p:cNvSpPr>
          <p:nvPr>
            <p:ph type="ftr" sz="quarter" idx="3"/>
          </p:nvPr>
        </p:nvSpPr>
        <p:spPr/>
        <p:txBody>
          <a:bodyPr/>
          <a:lstStyle/>
          <a:p>
            <a:r>
              <a:rPr lang="en-US"/>
              <a:t>©MMR</a:t>
            </a:r>
            <a:endParaRPr lang="en-US" dirty="0"/>
          </a:p>
        </p:txBody>
      </p:sp>
      <p:pic>
        <p:nvPicPr>
          <p:cNvPr id="6146" name="Picture 2" descr="four person holding assorted-color jigsaw puzzles inside room">
            <a:extLst>
              <a:ext uri="{FF2B5EF4-FFF2-40B4-BE49-F238E27FC236}">
                <a16:creationId xmlns:a16="http://schemas.microsoft.com/office/drawing/2014/main" id="{F6EA8E22-22D7-4A53-9B4C-4D4125B5896E}"/>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8852" r="2885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close up of a logo&#10;&#10;Description generated with very high confidence">
            <a:extLst>
              <a:ext uri="{FF2B5EF4-FFF2-40B4-BE49-F238E27FC236}">
                <a16:creationId xmlns:a16="http://schemas.microsoft.com/office/drawing/2014/main" id="{F5AE54C3-2763-4B13-AF12-C0F90BF9B096}"/>
              </a:ext>
            </a:extLst>
          </p:cNvPr>
          <p:cNvPicPr>
            <a:picLocks noGrp="1" noChangeAspect="1"/>
          </p:cNvPicPr>
          <p:nvPr>
            <p:ph type="pic" idx="21"/>
          </p:nvPr>
        </p:nvPicPr>
        <p:blipFill>
          <a:blip r:embed="rId3"/>
          <a:srcRect t="99" b="99"/>
          <a:stretch>
            <a:fillRect/>
          </a:stretch>
        </p:blipFill>
        <p:spPr>
          <a:xfrm>
            <a:off x="803275" y="0"/>
            <a:ext cx="801688" cy="800100"/>
          </a:xfrm>
        </p:spPr>
      </p:pic>
      <p:pic>
        <p:nvPicPr>
          <p:cNvPr id="11" name="Picture Placeholder 12" descr="A close up of a logo&#10;&#10;Description generated with very high confidence">
            <a:extLst>
              <a:ext uri="{FF2B5EF4-FFF2-40B4-BE49-F238E27FC236}">
                <a16:creationId xmlns:a16="http://schemas.microsoft.com/office/drawing/2014/main" id="{29D1F7CF-AEEC-49DE-89B9-39E4372CE5CA}"/>
              </a:ext>
            </a:extLst>
          </p:cNvPr>
          <p:cNvPicPr>
            <a:picLocks noGrp="1" noChangeAspect="1"/>
          </p:cNvPicPr>
          <p:nvPr>
            <p:ph type="pic" idx="22"/>
          </p:nvPr>
        </p:nvPicPr>
        <p:blipFill>
          <a:blip r:embed="rId3"/>
          <a:srcRect t="99" b="99"/>
          <a:stretch>
            <a:fillRect/>
          </a:stretch>
        </p:blipFill>
        <p:spPr>
          <a:xfrm>
            <a:off x="1588" y="800100"/>
            <a:ext cx="801687" cy="800100"/>
          </a:xfrm>
        </p:spPr>
      </p:pic>
    </p:spTree>
    <p:extLst>
      <p:ext uri="{BB962C8B-B14F-4D97-AF65-F5344CB8AC3E}">
        <p14:creationId xmlns:p14="http://schemas.microsoft.com/office/powerpoint/2010/main" val="1964182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D972C6-CEB9-4525-BA5A-272268E6BCC6}"/>
              </a:ext>
            </a:extLst>
          </p:cNvPr>
          <p:cNvSpPr>
            <a:spLocks noGrp="1"/>
          </p:cNvSpPr>
          <p:nvPr>
            <p:ph type="title"/>
          </p:nvPr>
        </p:nvSpPr>
        <p:spPr/>
        <p:txBody>
          <a:bodyPr/>
          <a:lstStyle/>
          <a:p>
            <a:r>
              <a:rPr lang="en-GB" dirty="0"/>
              <a:t>ARIMA</a:t>
            </a:r>
          </a:p>
        </p:txBody>
      </p:sp>
      <p:sp>
        <p:nvSpPr>
          <p:cNvPr id="7" name="Text Placeholder 6">
            <a:extLst>
              <a:ext uri="{FF2B5EF4-FFF2-40B4-BE49-F238E27FC236}">
                <a16:creationId xmlns:a16="http://schemas.microsoft.com/office/drawing/2014/main" id="{2E038FE3-C325-4333-909E-98D4BB5E4932}"/>
              </a:ext>
            </a:extLst>
          </p:cNvPr>
          <p:cNvSpPr>
            <a:spLocks noGrp="1"/>
          </p:cNvSpPr>
          <p:nvPr>
            <p:ph type="body" sz="quarter" idx="22"/>
          </p:nvPr>
        </p:nvSpPr>
        <p:spPr/>
        <p:txBody>
          <a:bodyPr/>
          <a:lstStyle/>
          <a:p>
            <a:endParaRPr lang="en-GB"/>
          </a:p>
        </p:txBody>
      </p:sp>
      <p:sp>
        <p:nvSpPr>
          <p:cNvPr id="8" name="Footer Placeholder 7">
            <a:extLst>
              <a:ext uri="{FF2B5EF4-FFF2-40B4-BE49-F238E27FC236}">
                <a16:creationId xmlns:a16="http://schemas.microsoft.com/office/drawing/2014/main" id="{309F09D5-CDEF-4C51-8D84-E8F2EC635575}"/>
              </a:ext>
            </a:extLst>
          </p:cNvPr>
          <p:cNvSpPr>
            <a:spLocks noGrp="1"/>
          </p:cNvSpPr>
          <p:nvPr>
            <p:ph type="ftr" sz="quarter" idx="3"/>
          </p:nvPr>
        </p:nvSpPr>
        <p:spPr/>
        <p:txBody>
          <a:bodyPr/>
          <a:lstStyle/>
          <a:p>
            <a:r>
              <a:rPr lang="en-US"/>
              <a:t>©MMR</a:t>
            </a:r>
            <a:endParaRPr lang="en-US" dirty="0"/>
          </a:p>
        </p:txBody>
      </p:sp>
      <p:pic>
        <p:nvPicPr>
          <p:cNvPr id="9" name="Picture Placeholder 8">
            <a:extLst>
              <a:ext uri="{FF2B5EF4-FFF2-40B4-BE49-F238E27FC236}">
                <a16:creationId xmlns:a16="http://schemas.microsoft.com/office/drawing/2014/main" id="{9351EE96-9837-4A11-9355-60E98AAE707A}"/>
              </a:ext>
            </a:extLst>
          </p:cNvPr>
          <p:cNvPicPr>
            <a:picLocks noGrp="1" noChangeAspect="1"/>
          </p:cNvPicPr>
          <p:nvPr>
            <p:ph type="pic" idx="1"/>
          </p:nvPr>
        </p:nvPicPr>
        <p:blipFill>
          <a:blip r:embed="rId2"/>
          <a:srcRect l="16152" r="16152"/>
          <a:stretch>
            <a:fillRect/>
          </a:stretch>
        </p:blipFill>
        <p:spPr>
          <a:xfrm>
            <a:off x="0" y="800100"/>
            <a:ext cx="4064000" cy="4064000"/>
          </a:xfrm>
          <a:prstGeom prst="rect">
            <a:avLst/>
          </a:prstGeom>
        </p:spPr>
      </p:pic>
      <p:pic>
        <p:nvPicPr>
          <p:cNvPr id="1028" name="Picture 4" descr="Image result for forecasting">
            <a:extLst>
              <a:ext uri="{FF2B5EF4-FFF2-40B4-BE49-F238E27FC236}">
                <a16:creationId xmlns:a16="http://schemas.microsoft.com/office/drawing/2014/main" id="{DF26E339-7F9B-472E-B187-7568C37ADC77}"/>
              </a:ext>
            </a:extLst>
          </p:cNvPr>
          <p:cNvPicPr>
            <a:picLocks noGrp="1" noChangeAspect="1" noChangeArrowheads="1"/>
          </p:cNvPicPr>
          <p:nvPr>
            <p:ph type="pic" idx="13"/>
          </p:nvPr>
        </p:nvPicPr>
        <p:blipFill>
          <a:blip r:embed="rId3">
            <a:extLst>
              <a:ext uri="{28A0092B-C50C-407E-A947-70E740481C1C}">
                <a14:useLocalDpi xmlns:a14="http://schemas.microsoft.com/office/drawing/2010/main" val="0"/>
              </a:ext>
            </a:extLst>
          </a:blip>
          <a:srcRect l="21875" r="2187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orecasting">
            <a:extLst>
              <a:ext uri="{FF2B5EF4-FFF2-40B4-BE49-F238E27FC236}">
                <a16:creationId xmlns:a16="http://schemas.microsoft.com/office/drawing/2014/main" id="{3E3FC7A2-1886-458E-8B4A-4E79F1259462}"/>
              </a:ext>
            </a:extLst>
          </p:cNvPr>
          <p:cNvPicPr>
            <a:picLocks noGrp="1" noChangeAspect="1" noChangeArrowheads="1"/>
          </p:cNvPicPr>
          <p:nvPr>
            <p:ph type="pic" idx="17"/>
          </p:nvPr>
        </p:nvPicPr>
        <p:blipFill>
          <a:blip r:embed="rId4">
            <a:extLst>
              <a:ext uri="{28A0092B-C50C-407E-A947-70E740481C1C}">
                <a14:useLocalDpi xmlns:a14="http://schemas.microsoft.com/office/drawing/2010/main" val="0"/>
              </a:ext>
            </a:extLst>
          </a:blip>
          <a:srcRect l="12500" r="125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3" name="Picture Placeholder 12" descr="A close up of a logo&#10;&#10;Description generated with very high confidence">
            <a:extLst>
              <a:ext uri="{FF2B5EF4-FFF2-40B4-BE49-F238E27FC236}">
                <a16:creationId xmlns:a16="http://schemas.microsoft.com/office/drawing/2014/main" id="{D671B4AB-D7CE-463D-AE87-57D64A11EE56}"/>
              </a:ext>
            </a:extLst>
          </p:cNvPr>
          <p:cNvPicPr>
            <a:picLocks noGrp="1" noChangeAspect="1"/>
          </p:cNvPicPr>
          <p:nvPr>
            <p:ph type="pic" idx="21"/>
          </p:nvPr>
        </p:nvPicPr>
        <p:blipFill>
          <a:blip r:embed="rId5"/>
          <a:srcRect/>
          <a:stretch>
            <a:fillRect/>
          </a:stretch>
        </p:blipFill>
        <p:spPr>
          <a:xfrm>
            <a:off x="806450" y="0"/>
            <a:ext cx="800100" cy="800100"/>
          </a:xfrm>
        </p:spPr>
      </p:pic>
    </p:spTree>
    <p:extLst>
      <p:ext uri="{BB962C8B-B14F-4D97-AF65-F5344CB8AC3E}">
        <p14:creationId xmlns:p14="http://schemas.microsoft.com/office/powerpoint/2010/main" val="2801468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8CB306-79FE-4E49-99A3-A0AED1A06D97}" type="slidenum">
              <a:rPr lang="en-US" smtClean="0"/>
              <a:pPr/>
              <a:t>9</a:t>
            </a:fld>
            <a:endParaRPr lang="en-US" dirty="0"/>
          </a:p>
        </p:txBody>
      </p:sp>
      <p:sp>
        <p:nvSpPr>
          <p:cNvPr id="5" name="Text Placeholder 4"/>
          <p:cNvSpPr>
            <a:spLocks noGrp="1"/>
          </p:cNvSpPr>
          <p:nvPr>
            <p:ph type="body" sz="quarter" idx="31"/>
          </p:nvPr>
        </p:nvSpPr>
        <p:spPr/>
        <p:txBody>
          <a:bodyPr/>
          <a:lstStyle/>
          <a:p>
            <a:r>
              <a:rPr lang="en-US" dirty="0">
                <a:latin typeface="Arial" panose="020B0604020202020204" pitchFamily="34" charset="0"/>
                <a:cs typeface="Arial" panose="020B0604020202020204" pitchFamily="34" charset="0"/>
              </a:rPr>
              <a:t>We have count of number of unique visitor and the number of exit signal each day. Assuming an exit indicates a sale, we will model the no of visitor and use this to estimate the number of sale/transaction.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First of all, we plot  the number of visits and exits on the same graph. Both series follow a similar pattern. Hence the model fitted for visits can also be useful for modelling  </a:t>
            </a:r>
          </a:p>
          <a:p>
            <a:r>
              <a:rPr lang="en-US" dirty="0">
                <a:latin typeface="Arial" panose="020B0604020202020204" pitchFamily="34" charset="0"/>
                <a:cs typeface="Arial" panose="020B0604020202020204" pitchFamily="34" charset="0"/>
              </a:rPr>
              <a:t>exits. </a:t>
            </a:r>
          </a:p>
        </p:txBody>
      </p:sp>
      <p:sp>
        <p:nvSpPr>
          <p:cNvPr id="7" name="Title 6"/>
          <p:cNvSpPr>
            <a:spLocks noGrp="1"/>
          </p:cNvSpPr>
          <p:nvPr>
            <p:ph type="title"/>
          </p:nvPr>
        </p:nvSpPr>
        <p:spPr/>
        <p:txBody>
          <a:bodyPr/>
          <a:lstStyle/>
          <a:p>
            <a:r>
              <a:rPr lang="en-US" dirty="0">
                <a:latin typeface="Arial Black" panose="020B0A04020102020204" pitchFamily="34" charset="0"/>
              </a:rPr>
              <a:t>ARIMA model</a:t>
            </a:r>
          </a:p>
        </p:txBody>
      </p:sp>
      <p:sp>
        <p:nvSpPr>
          <p:cNvPr id="8" name="Footer Placeholder 7"/>
          <p:cNvSpPr>
            <a:spLocks noGrp="1"/>
          </p:cNvSpPr>
          <p:nvPr>
            <p:ph type="ftr" sz="quarter" idx="3"/>
          </p:nvPr>
        </p:nvSpPr>
        <p:spPr/>
        <p:txBody>
          <a:bodyPr/>
          <a:lstStyle/>
          <a:p>
            <a:r>
              <a:rPr lang="en-US" dirty="0"/>
              <a:t>©MMR</a:t>
            </a:r>
          </a:p>
        </p:txBody>
      </p:sp>
      <p:pic>
        <p:nvPicPr>
          <p:cNvPr id="9" name="Picture 8"/>
          <p:cNvPicPr>
            <a:picLocks noChangeAspect="1"/>
          </p:cNvPicPr>
          <p:nvPr/>
        </p:nvPicPr>
        <p:blipFill>
          <a:blip r:embed="rId2"/>
          <a:stretch>
            <a:fillRect/>
          </a:stretch>
        </p:blipFill>
        <p:spPr>
          <a:xfrm>
            <a:off x="317500" y="2721725"/>
            <a:ext cx="5248275" cy="3552825"/>
          </a:xfrm>
          <a:prstGeom prst="rect">
            <a:avLst/>
          </a:prstGeom>
        </p:spPr>
      </p:pic>
    </p:spTree>
    <p:extLst>
      <p:ext uri="{BB962C8B-B14F-4D97-AF65-F5344CB8AC3E}">
        <p14:creationId xmlns:p14="http://schemas.microsoft.com/office/powerpoint/2010/main" val="994648545"/>
      </p:ext>
    </p:extLst>
  </p:cSld>
  <p:clrMapOvr>
    <a:masterClrMapping/>
  </p:clrMapOvr>
</p:sld>
</file>

<file path=ppt/theme/theme1.xml><?xml version="1.0" encoding="utf-8"?>
<a:theme xmlns:a="http://schemas.openxmlformats.org/drawingml/2006/main" name="1_COVER SLIDES">
  <a:themeElements>
    <a:clrScheme name="MMR">
      <a:dk1>
        <a:srgbClr val="000000"/>
      </a:dk1>
      <a:lt1>
        <a:srgbClr val="FFFFFF"/>
      </a:lt1>
      <a:dk2>
        <a:srgbClr val="452668"/>
      </a:dk2>
      <a:lt2>
        <a:srgbClr val="B71B33"/>
      </a:lt2>
      <a:accent1>
        <a:srgbClr val="D36B2E"/>
      </a:accent1>
      <a:accent2>
        <a:srgbClr val="E6AB2E"/>
      </a:accent2>
      <a:accent3>
        <a:srgbClr val="6BB43E"/>
      </a:accent3>
      <a:accent4>
        <a:srgbClr val="C55C9E"/>
      </a:accent4>
      <a:accent5>
        <a:srgbClr val="5DAE90"/>
      </a:accent5>
      <a:accent6>
        <a:srgbClr val="689FD5"/>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XT SLIDES">
  <a:themeElements>
    <a:clrScheme name="MMR Colours">
      <a:dk1>
        <a:sysClr val="windowText" lastClr="000000"/>
      </a:dk1>
      <a:lt1>
        <a:sysClr val="window" lastClr="FFFFFF"/>
      </a:lt1>
      <a:dk2>
        <a:srgbClr val="BD1731"/>
      </a:dk2>
      <a:lt2>
        <a:srgbClr val="5CB08E"/>
      </a:lt2>
      <a:accent1>
        <a:srgbClr val="46266A"/>
      </a:accent1>
      <a:accent2>
        <a:srgbClr val="68B92E"/>
      </a:accent2>
      <a:accent3>
        <a:srgbClr val="CB5AA5"/>
      </a:accent3>
      <a:accent4>
        <a:srgbClr val="65A1DB"/>
      </a:accent4>
      <a:accent5>
        <a:srgbClr val="E9AE0B"/>
      </a:accent5>
      <a:accent6>
        <a:srgbClr val="D76724"/>
      </a:accent6>
      <a:hlink>
        <a:srgbClr val="BD1731"/>
      </a:hlink>
      <a:folHlink>
        <a:srgbClr val="5CB08E"/>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2124</TotalTime>
  <Words>1399</Words>
  <Application>Microsoft Office PowerPoint</Application>
  <PresentationFormat>Widescreen</PresentationFormat>
  <Paragraphs>178</Paragraphs>
  <Slides>23</Slides>
  <Notes>3</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Arial Black</vt:lpstr>
      <vt:lpstr>Calibri</vt:lpstr>
      <vt:lpstr>Franklin Gothic Demi Cond</vt:lpstr>
      <vt:lpstr>Trebuchet MS</vt:lpstr>
      <vt:lpstr>Verdana</vt:lpstr>
      <vt:lpstr>1_COVER SLIDES</vt:lpstr>
      <vt:lpstr>1_TEXT SLIDES</vt:lpstr>
      <vt:lpstr>Group 1 Retail Data Project</vt:lpstr>
      <vt:lpstr>The data</vt:lpstr>
      <vt:lpstr>The challenge</vt:lpstr>
      <vt:lpstr>The Data</vt:lpstr>
      <vt:lpstr>What we did– data preparation</vt:lpstr>
      <vt:lpstr>The plan – data Modelling</vt:lpstr>
      <vt:lpstr>The plan – Results</vt:lpstr>
      <vt:lpstr>ARIMA</vt:lpstr>
      <vt:lpstr>ARIMA model</vt:lpstr>
      <vt:lpstr>ARIMA model</vt:lpstr>
      <vt:lpstr>ARIMA model</vt:lpstr>
      <vt:lpstr>Arima model</vt:lpstr>
      <vt:lpstr>Arima model</vt:lpstr>
      <vt:lpstr>Arima model</vt:lpstr>
      <vt:lpstr>Arima model</vt:lpstr>
      <vt:lpstr>ARIMA model</vt:lpstr>
      <vt:lpstr>Arima model</vt:lpstr>
      <vt:lpstr>Support vector machine</vt:lpstr>
      <vt:lpstr>SVM – initial implementation</vt:lpstr>
      <vt:lpstr>SVM – initial PERFORMANCE</vt:lpstr>
      <vt:lpstr>Full SVM implementation</vt:lpstr>
      <vt:lpstr>SVM - Next Steps</vt:lpstr>
      <vt:lpstr>LSTM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Smith</dc:creator>
  <cp:lastModifiedBy>Tom Bowling</cp:lastModifiedBy>
  <cp:revision>160</cp:revision>
  <dcterms:created xsi:type="dcterms:W3CDTF">2018-07-23T09:06:56Z</dcterms:created>
  <dcterms:modified xsi:type="dcterms:W3CDTF">2019-02-02T10:23:12Z</dcterms:modified>
</cp:coreProperties>
</file>